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56" r:id="rId2"/>
    <p:sldMasterId id="2147483768" r:id="rId3"/>
    <p:sldMasterId id="2147483780" r:id="rId4"/>
    <p:sldMasterId id="2147483792" r:id="rId5"/>
    <p:sldMasterId id="2147483804" r:id="rId6"/>
    <p:sldMasterId id="2147483816" r:id="rId7"/>
    <p:sldMasterId id="2147483828" r:id="rId8"/>
  </p:sldMasterIdLst>
  <p:notesMasterIdLst>
    <p:notesMasterId r:id="rId23"/>
  </p:notesMasterIdLst>
  <p:handoutMasterIdLst>
    <p:handoutMasterId r:id="rId24"/>
  </p:handoutMasterIdLst>
  <p:sldIdLst>
    <p:sldId id="256" r:id="rId9"/>
    <p:sldId id="387" r:id="rId10"/>
    <p:sldId id="394" r:id="rId11"/>
    <p:sldId id="404" r:id="rId12"/>
    <p:sldId id="390" r:id="rId13"/>
    <p:sldId id="391" r:id="rId14"/>
    <p:sldId id="392" r:id="rId15"/>
    <p:sldId id="406" r:id="rId16"/>
    <p:sldId id="409" r:id="rId17"/>
    <p:sldId id="411" r:id="rId18"/>
    <p:sldId id="413" r:id="rId19"/>
    <p:sldId id="415" r:id="rId20"/>
    <p:sldId id="417" r:id="rId21"/>
    <p:sldId id="419"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guide id="3" orient="horz" pos="3127">
          <p15:clr>
            <a:srgbClr val="A4A3A4"/>
          </p15:clr>
        </p15:guide>
        <p15:guide id="4"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99"/>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24" autoAdjust="0"/>
    <p:restoredTop sz="89499" autoAdjust="0"/>
  </p:normalViewPr>
  <p:slideViewPr>
    <p:cSldViewPr>
      <p:cViewPr varScale="1">
        <p:scale>
          <a:sx n="70" d="100"/>
          <a:sy n="70" d="100"/>
        </p:scale>
        <p:origin x="-350" y="-77"/>
      </p:cViewPr>
      <p:guideLst>
        <p:guide orient="horz" pos="2160"/>
        <p:guide pos="2880"/>
      </p:guideLst>
    </p:cSldViewPr>
  </p:slideViewPr>
  <p:outlineViewPr>
    <p:cViewPr>
      <p:scale>
        <a:sx n="33" d="100"/>
        <a:sy n="33" d="100"/>
      </p:scale>
      <p:origin x="0" y="635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2880"/>
        <p:guide orient="horz" pos="3127"/>
        <p:guide pos="216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2E4A19-7F60-482F-BFB1-6ECE5278C2E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o-RO"/>
        </a:p>
      </dgm:t>
    </dgm:pt>
    <dgm:pt modelId="{9E2B8111-DCBC-463F-9B07-599B809CED1E}">
      <dgm:prSet phldrT="[Text]" custT="1"/>
      <dgm:spPr/>
      <dgm:t>
        <a:bodyPr/>
        <a:lstStyle/>
        <a:p>
          <a:r>
            <a:rPr lang="ro-RO" sz="2000" b="1" dirty="0" smtClean="0">
              <a:solidFill>
                <a:srgbClr val="FFFF00"/>
              </a:solidFill>
            </a:rPr>
            <a:t>MFE</a:t>
          </a:r>
          <a:endParaRPr lang="ro-RO" sz="2000" b="1" dirty="0">
            <a:solidFill>
              <a:srgbClr val="FFFF00"/>
            </a:solidFill>
          </a:endParaRPr>
        </a:p>
      </dgm:t>
    </dgm:pt>
    <dgm:pt modelId="{E8FFEC30-DF1C-4073-9723-E99F2E3DF6C0}" type="parTrans" cxnId="{07A35AB1-FC2D-4CCC-B36F-6B7340F9A5D5}">
      <dgm:prSet/>
      <dgm:spPr/>
      <dgm:t>
        <a:bodyPr/>
        <a:lstStyle/>
        <a:p>
          <a:endParaRPr lang="ro-RO"/>
        </a:p>
      </dgm:t>
    </dgm:pt>
    <dgm:pt modelId="{5EB4BFB8-8E70-47B8-BA3C-8E4A30B85821}" type="sibTrans" cxnId="{07A35AB1-FC2D-4CCC-B36F-6B7340F9A5D5}">
      <dgm:prSet/>
      <dgm:spPr/>
      <dgm:t>
        <a:bodyPr/>
        <a:lstStyle/>
        <a:p>
          <a:endParaRPr lang="ro-RO"/>
        </a:p>
      </dgm:t>
    </dgm:pt>
    <dgm:pt modelId="{8DB9263B-6D37-46A3-926E-3774B79E0204}">
      <dgm:prSet phldrT="[Text]" custT="1"/>
      <dgm:spPr/>
      <dgm:t>
        <a:bodyPr/>
        <a:lstStyle/>
        <a:p>
          <a:r>
            <a:rPr lang="ro-RO" sz="2000" b="1" dirty="0" smtClean="0">
              <a:solidFill>
                <a:srgbClr val="FFFF00"/>
              </a:solidFill>
            </a:rPr>
            <a:t>MLPDA</a:t>
          </a:r>
          <a:endParaRPr lang="ro-RO" sz="2000" b="1" dirty="0">
            <a:solidFill>
              <a:srgbClr val="FFFF00"/>
            </a:solidFill>
          </a:endParaRPr>
        </a:p>
      </dgm:t>
    </dgm:pt>
    <dgm:pt modelId="{151E73B9-1B6B-4519-A2B8-9862B8397301}" type="parTrans" cxnId="{84FB84E1-E70F-45A2-B6B6-8FFDE06DD283}">
      <dgm:prSet/>
      <dgm:spPr/>
      <dgm:t>
        <a:bodyPr/>
        <a:lstStyle/>
        <a:p>
          <a:endParaRPr lang="ro-RO"/>
        </a:p>
      </dgm:t>
    </dgm:pt>
    <dgm:pt modelId="{1F8DDA6F-C334-4CAC-8974-1328828F5666}" type="sibTrans" cxnId="{84FB84E1-E70F-45A2-B6B6-8FFDE06DD283}">
      <dgm:prSet/>
      <dgm:spPr/>
      <dgm:t>
        <a:bodyPr/>
        <a:lstStyle/>
        <a:p>
          <a:endParaRPr lang="ro-RO"/>
        </a:p>
      </dgm:t>
    </dgm:pt>
    <dgm:pt modelId="{6DD76D24-6933-44C4-89C1-D53A3182F9C2}">
      <dgm:prSet phldrT="[Text]"/>
      <dgm:spPr/>
      <dgm:t>
        <a:bodyPr/>
        <a:lstStyle/>
        <a:p>
          <a:r>
            <a:rPr lang="en-US" b="1" dirty="0" smtClean="0"/>
            <a:t>P</a:t>
          </a:r>
          <a:r>
            <a:rPr lang="ro-RO" b="1" dirty="0" err="1" smtClean="0"/>
            <a:t>olitica</a:t>
          </a:r>
          <a:r>
            <a:rPr lang="ro-RO" b="1" dirty="0" smtClean="0"/>
            <a:t> Agricola Comună, Politica Comună in domeniul pescuitului si Fondul aferent afacerilor maritime</a:t>
          </a:r>
          <a:endParaRPr lang="ro-RO" dirty="0"/>
        </a:p>
      </dgm:t>
    </dgm:pt>
    <dgm:pt modelId="{894EE983-5D54-424C-97A8-CBC7C82243F0}" type="parTrans" cxnId="{EF4879F6-FDA8-4614-BC0B-07091987B216}">
      <dgm:prSet/>
      <dgm:spPr/>
      <dgm:t>
        <a:bodyPr/>
        <a:lstStyle/>
        <a:p>
          <a:endParaRPr lang="ro-RO"/>
        </a:p>
      </dgm:t>
    </dgm:pt>
    <dgm:pt modelId="{0F240C47-3322-498E-8230-BEBAE3177CD5}" type="sibTrans" cxnId="{EF4879F6-FDA8-4614-BC0B-07091987B216}">
      <dgm:prSet/>
      <dgm:spPr/>
      <dgm:t>
        <a:bodyPr/>
        <a:lstStyle/>
        <a:p>
          <a:endParaRPr lang="ro-RO"/>
        </a:p>
      </dgm:t>
    </dgm:pt>
    <dgm:pt modelId="{73673280-88A7-4BE7-9496-59348BFE25B7}">
      <dgm:prSet phldrT="[Text]" custT="1"/>
      <dgm:spPr/>
      <dgm:t>
        <a:bodyPr/>
        <a:lstStyle/>
        <a:p>
          <a:r>
            <a:rPr lang="ro-RO" sz="2000" b="1" dirty="0" smtClean="0">
              <a:solidFill>
                <a:srgbClr val="FFFF00"/>
              </a:solidFill>
            </a:rPr>
            <a:t>MAI</a:t>
          </a:r>
          <a:endParaRPr lang="ro-RO" sz="2000" b="1" dirty="0">
            <a:solidFill>
              <a:srgbClr val="FFFF00"/>
            </a:solidFill>
          </a:endParaRPr>
        </a:p>
      </dgm:t>
    </dgm:pt>
    <dgm:pt modelId="{4DEF797E-5563-4C9E-B30E-4C00D7A716CE}" type="parTrans" cxnId="{AF3B506A-FAF3-42B2-A005-5CB76DF14263}">
      <dgm:prSet/>
      <dgm:spPr/>
      <dgm:t>
        <a:bodyPr/>
        <a:lstStyle/>
        <a:p>
          <a:endParaRPr lang="ro-RO"/>
        </a:p>
      </dgm:t>
    </dgm:pt>
    <dgm:pt modelId="{E19560E2-36B1-4E7D-BD9A-1F97E4977DD3}" type="sibTrans" cxnId="{AF3B506A-FAF3-42B2-A005-5CB76DF14263}">
      <dgm:prSet/>
      <dgm:spPr/>
      <dgm:t>
        <a:bodyPr/>
        <a:lstStyle/>
        <a:p>
          <a:endParaRPr lang="ro-RO"/>
        </a:p>
      </dgm:t>
    </dgm:pt>
    <dgm:pt modelId="{65E2D582-4D68-4F72-A805-D9D1A559A779}">
      <dgm:prSet phldrT="[Text]" custT="1"/>
      <dgm:spPr/>
      <dgm:t>
        <a:bodyPr/>
        <a:lstStyle/>
        <a:p>
          <a:r>
            <a:rPr lang="ro-RO" sz="1600" b="1" dirty="0" smtClean="0">
              <a:solidFill>
                <a:schemeClr val="tx1"/>
              </a:solidFill>
            </a:rPr>
            <a:t>Fondurile </a:t>
          </a:r>
          <a:r>
            <a:rPr lang="vi-VN" sz="1600" b="1" dirty="0" smtClean="0">
              <a:solidFill>
                <a:schemeClr val="tx1"/>
              </a:solidFill>
              <a:latin typeface="Calibri" panose="020F0502020204030204" pitchFamily="34" charset="0"/>
            </a:rPr>
            <a:t>aferente domeniului afaceri interne</a:t>
          </a:r>
          <a:endParaRPr lang="ro-RO" sz="1600" dirty="0"/>
        </a:p>
      </dgm:t>
    </dgm:pt>
    <dgm:pt modelId="{55DA1179-14E9-4EFD-B59D-A17DE93DE179}" type="parTrans" cxnId="{5DF74C39-8EC2-4B84-BAB2-8A72288EFC3E}">
      <dgm:prSet/>
      <dgm:spPr/>
      <dgm:t>
        <a:bodyPr/>
        <a:lstStyle/>
        <a:p>
          <a:endParaRPr lang="ro-RO"/>
        </a:p>
      </dgm:t>
    </dgm:pt>
    <dgm:pt modelId="{4541C06B-9597-4A9B-83C4-4E144B211F1C}" type="sibTrans" cxnId="{5DF74C39-8EC2-4B84-BAB2-8A72288EFC3E}">
      <dgm:prSet/>
      <dgm:spPr/>
      <dgm:t>
        <a:bodyPr/>
        <a:lstStyle/>
        <a:p>
          <a:endParaRPr lang="ro-RO"/>
        </a:p>
      </dgm:t>
    </dgm:pt>
    <dgm:pt modelId="{F8D27342-8211-4585-9F9C-CBC1E8AA8929}">
      <dgm:prSet phldrT="[Text]" custT="1"/>
      <dgm:spPr/>
      <dgm:t>
        <a:bodyPr/>
        <a:lstStyle/>
        <a:p>
          <a:r>
            <a:rPr lang="ro-RO" sz="2000" b="1" dirty="0" smtClean="0">
              <a:solidFill>
                <a:srgbClr val="FFFF00"/>
              </a:solidFill>
            </a:rPr>
            <a:t>MADR</a:t>
          </a:r>
          <a:endParaRPr lang="ro-RO" sz="2000" b="1" dirty="0">
            <a:solidFill>
              <a:srgbClr val="FFFF00"/>
            </a:solidFill>
          </a:endParaRPr>
        </a:p>
      </dgm:t>
    </dgm:pt>
    <dgm:pt modelId="{CFA02AF9-8F4C-4E6F-8828-04BA67410059}" type="parTrans" cxnId="{1CB39953-A544-4EA1-995E-51DEDED010CE}">
      <dgm:prSet/>
      <dgm:spPr/>
      <dgm:t>
        <a:bodyPr/>
        <a:lstStyle/>
        <a:p>
          <a:endParaRPr lang="ro-RO"/>
        </a:p>
      </dgm:t>
    </dgm:pt>
    <dgm:pt modelId="{9FCEE956-0BD0-4772-A907-DE4B6F36B48F}" type="sibTrans" cxnId="{1CB39953-A544-4EA1-995E-51DEDED010CE}">
      <dgm:prSet/>
      <dgm:spPr/>
      <dgm:t>
        <a:bodyPr/>
        <a:lstStyle/>
        <a:p>
          <a:endParaRPr lang="ro-RO"/>
        </a:p>
      </dgm:t>
    </dgm:pt>
    <dgm:pt modelId="{76DDC42F-3308-4E8F-993B-28C03FCC0C8D}">
      <dgm:prSet/>
      <dgm:spPr/>
      <dgm:t>
        <a:bodyPr/>
        <a:lstStyle/>
        <a:p>
          <a:r>
            <a:rPr lang="ro-RO" b="1" dirty="0" smtClean="0"/>
            <a:t>Coordonator Politica de Coeziune</a:t>
          </a:r>
          <a:endParaRPr lang="ro-RO" b="1" dirty="0"/>
        </a:p>
      </dgm:t>
    </dgm:pt>
    <dgm:pt modelId="{BAA411E3-A123-4639-B7C0-0BC9CD3F0D17}" type="parTrans" cxnId="{017BFB0C-ED04-4C99-9341-4877146B6F25}">
      <dgm:prSet/>
      <dgm:spPr/>
      <dgm:t>
        <a:bodyPr/>
        <a:lstStyle/>
        <a:p>
          <a:endParaRPr lang="ro-RO"/>
        </a:p>
      </dgm:t>
    </dgm:pt>
    <dgm:pt modelId="{946ADE4C-1D60-4997-8854-81E8EEEDF667}" type="sibTrans" cxnId="{017BFB0C-ED04-4C99-9341-4877146B6F25}">
      <dgm:prSet/>
      <dgm:spPr/>
      <dgm:t>
        <a:bodyPr/>
        <a:lstStyle/>
        <a:p>
          <a:endParaRPr lang="ro-RO"/>
        </a:p>
      </dgm:t>
    </dgm:pt>
    <dgm:pt modelId="{D25B4BDA-4458-49C1-A584-B8497069887B}">
      <dgm:prSet/>
      <dgm:spPr/>
      <dgm:t>
        <a:bodyPr/>
        <a:lstStyle/>
        <a:p>
          <a:r>
            <a:rPr lang="en-US" b="1" dirty="0" err="1" smtClean="0"/>
            <a:t>Programele</a:t>
          </a:r>
          <a:r>
            <a:rPr lang="en-US" b="1" dirty="0" smtClean="0"/>
            <a:t> de </a:t>
          </a:r>
          <a:r>
            <a:rPr lang="en-US" b="1" dirty="0" err="1" smtClean="0"/>
            <a:t>cooperare</a:t>
          </a:r>
          <a:r>
            <a:rPr lang="en-US" b="1" dirty="0" smtClean="0"/>
            <a:t> </a:t>
          </a:r>
          <a:r>
            <a:rPr lang="en-US" b="1" dirty="0" err="1" smtClean="0"/>
            <a:t>teritoriala</a:t>
          </a:r>
          <a:endParaRPr lang="ro-RO" dirty="0"/>
        </a:p>
      </dgm:t>
    </dgm:pt>
    <dgm:pt modelId="{558394BB-76D1-482B-80BA-F899BD595EB0}" type="parTrans" cxnId="{8681810C-3FB4-4600-8F3D-AECF1CC9AB65}">
      <dgm:prSet/>
      <dgm:spPr/>
      <dgm:t>
        <a:bodyPr/>
        <a:lstStyle/>
        <a:p>
          <a:endParaRPr lang="ro-RO"/>
        </a:p>
      </dgm:t>
    </dgm:pt>
    <dgm:pt modelId="{DBE60969-041A-42F0-9694-9176FD590D1D}" type="sibTrans" cxnId="{8681810C-3FB4-4600-8F3D-AECF1CC9AB65}">
      <dgm:prSet/>
      <dgm:spPr/>
      <dgm:t>
        <a:bodyPr/>
        <a:lstStyle/>
        <a:p>
          <a:endParaRPr lang="ro-RO"/>
        </a:p>
      </dgm:t>
    </dgm:pt>
    <dgm:pt modelId="{B52689DE-6D26-4105-AA88-EDBCF7F50B20}">
      <dgm:prSet phldrT="[Text]"/>
      <dgm:spPr/>
      <dgm:t>
        <a:bodyPr/>
        <a:lstStyle/>
        <a:p>
          <a:r>
            <a:rPr lang="vi-VN" sz="1300" b="1" baseline="0" dirty="0" smtClean="0">
              <a:solidFill>
                <a:schemeClr val="tx1"/>
              </a:solidFill>
            </a:rPr>
            <a:t>Fondul azil, migrație și integrare (FAMI)</a:t>
          </a:r>
          <a:endParaRPr lang="ro-RO" sz="1300" baseline="0" dirty="0">
            <a:solidFill>
              <a:schemeClr val="tx1"/>
            </a:solidFill>
          </a:endParaRPr>
        </a:p>
      </dgm:t>
    </dgm:pt>
    <dgm:pt modelId="{765D03AD-9097-44D5-A55D-D0D96FB2A7E8}" type="parTrans" cxnId="{CB7B3E42-5EED-41A6-BCA7-7A738446B88E}">
      <dgm:prSet/>
      <dgm:spPr/>
      <dgm:t>
        <a:bodyPr/>
        <a:lstStyle/>
        <a:p>
          <a:endParaRPr lang="ro-RO"/>
        </a:p>
      </dgm:t>
    </dgm:pt>
    <dgm:pt modelId="{2E00B2EB-77EC-490A-84CC-372783694C61}" type="sibTrans" cxnId="{CB7B3E42-5EED-41A6-BCA7-7A738446B88E}">
      <dgm:prSet/>
      <dgm:spPr/>
      <dgm:t>
        <a:bodyPr/>
        <a:lstStyle/>
        <a:p>
          <a:endParaRPr lang="ro-RO"/>
        </a:p>
      </dgm:t>
    </dgm:pt>
    <dgm:pt modelId="{43DA0901-1F18-4CD5-B82B-093F793D1922}">
      <dgm:prSet phldrT="[Text]"/>
      <dgm:spPr/>
      <dgm:t>
        <a:bodyPr/>
        <a:lstStyle/>
        <a:p>
          <a:r>
            <a:rPr lang="vi-VN" sz="1300" b="1" baseline="0" dirty="0" smtClean="0">
              <a:solidFill>
                <a:schemeClr val="tx1"/>
              </a:solidFill>
            </a:rPr>
            <a:t>Fondul securitate internă (FSI)</a:t>
          </a:r>
          <a:r>
            <a:rPr lang="vi-VN" sz="1300" baseline="0" dirty="0" smtClean="0">
              <a:solidFill>
                <a:schemeClr val="tx1"/>
              </a:solidFill>
            </a:rPr>
            <a:t> </a:t>
          </a:r>
          <a:endParaRPr lang="ro-RO" sz="1300" baseline="0" dirty="0">
            <a:solidFill>
              <a:schemeClr val="tx1"/>
            </a:solidFill>
          </a:endParaRPr>
        </a:p>
      </dgm:t>
    </dgm:pt>
    <dgm:pt modelId="{CA8D998B-E5F2-45C0-BFCF-5629278E3262}" type="parTrans" cxnId="{7FE1029A-7CE1-4792-B05A-8D4B2C00EFE7}">
      <dgm:prSet/>
      <dgm:spPr/>
      <dgm:t>
        <a:bodyPr/>
        <a:lstStyle/>
        <a:p>
          <a:endParaRPr lang="ro-RO"/>
        </a:p>
      </dgm:t>
    </dgm:pt>
    <dgm:pt modelId="{939B68FE-CF5D-47F4-8867-53DF39096665}" type="sibTrans" cxnId="{7FE1029A-7CE1-4792-B05A-8D4B2C00EFE7}">
      <dgm:prSet/>
      <dgm:spPr/>
      <dgm:t>
        <a:bodyPr/>
        <a:lstStyle/>
        <a:p>
          <a:endParaRPr lang="ro-RO"/>
        </a:p>
      </dgm:t>
    </dgm:pt>
    <dgm:pt modelId="{47B01950-8DC5-4BCF-8208-FF0C568FF566}">
      <dgm:prSet phldrT="[Text]"/>
      <dgm:spPr/>
      <dgm:t>
        <a:bodyPr/>
        <a:lstStyle/>
        <a:p>
          <a:r>
            <a:rPr lang="vi-VN" sz="1300" b="1" baseline="0" dirty="0" smtClean="0">
              <a:solidFill>
                <a:schemeClr val="tx1"/>
              </a:solidFill>
            </a:rPr>
            <a:t>Instrumentul pentru managementul frontierei și vize (IMFV)</a:t>
          </a:r>
          <a:endParaRPr lang="ro-RO" sz="1300" baseline="0" dirty="0">
            <a:solidFill>
              <a:schemeClr val="tx1"/>
            </a:solidFill>
          </a:endParaRPr>
        </a:p>
      </dgm:t>
    </dgm:pt>
    <dgm:pt modelId="{D9ADFE47-9C51-44C2-9581-00E31CCECC5F}" type="parTrans" cxnId="{6FCBA234-FFA3-468C-92D0-516E9B0E794A}">
      <dgm:prSet/>
      <dgm:spPr/>
      <dgm:t>
        <a:bodyPr/>
        <a:lstStyle/>
        <a:p>
          <a:endParaRPr lang="ro-RO"/>
        </a:p>
      </dgm:t>
    </dgm:pt>
    <dgm:pt modelId="{CCEB1892-C3B7-4A93-9B7F-3A987A461738}" type="sibTrans" cxnId="{6FCBA234-FFA3-468C-92D0-516E9B0E794A}">
      <dgm:prSet/>
      <dgm:spPr/>
      <dgm:t>
        <a:bodyPr/>
        <a:lstStyle/>
        <a:p>
          <a:endParaRPr lang="ro-RO"/>
        </a:p>
      </dgm:t>
    </dgm:pt>
    <dgm:pt modelId="{1BF27211-8B86-4D10-A204-E3FE15A9F6A1}" type="pres">
      <dgm:prSet presAssocID="{962E4A19-7F60-482F-BFB1-6ECE5278C2E2}" presName="Name0" presStyleCnt="0">
        <dgm:presLayoutVars>
          <dgm:dir/>
          <dgm:animLvl val="lvl"/>
          <dgm:resizeHandles val="exact"/>
        </dgm:presLayoutVars>
      </dgm:prSet>
      <dgm:spPr/>
      <dgm:t>
        <a:bodyPr/>
        <a:lstStyle/>
        <a:p>
          <a:endParaRPr lang="ro-RO"/>
        </a:p>
      </dgm:t>
    </dgm:pt>
    <dgm:pt modelId="{8FE9F54A-EB5E-4A8A-BE9B-A951D12C4368}" type="pres">
      <dgm:prSet presAssocID="{9E2B8111-DCBC-463F-9B07-599B809CED1E}" presName="composite" presStyleCnt="0"/>
      <dgm:spPr/>
    </dgm:pt>
    <dgm:pt modelId="{9A23EFDA-0665-4730-9F72-288D3730449F}" type="pres">
      <dgm:prSet presAssocID="{9E2B8111-DCBC-463F-9B07-599B809CED1E}" presName="parTx" presStyleLbl="alignNode1" presStyleIdx="0" presStyleCnt="4">
        <dgm:presLayoutVars>
          <dgm:chMax val="0"/>
          <dgm:chPref val="0"/>
          <dgm:bulletEnabled val="1"/>
        </dgm:presLayoutVars>
      </dgm:prSet>
      <dgm:spPr/>
      <dgm:t>
        <a:bodyPr/>
        <a:lstStyle/>
        <a:p>
          <a:endParaRPr lang="ro-RO"/>
        </a:p>
      </dgm:t>
    </dgm:pt>
    <dgm:pt modelId="{1617C162-01DD-4213-AD84-8806DEA13CC3}" type="pres">
      <dgm:prSet presAssocID="{9E2B8111-DCBC-463F-9B07-599B809CED1E}" presName="desTx" presStyleLbl="alignAccFollowNode1" presStyleIdx="0" presStyleCnt="4" custScaleX="96644">
        <dgm:presLayoutVars>
          <dgm:bulletEnabled val="1"/>
        </dgm:presLayoutVars>
      </dgm:prSet>
      <dgm:spPr/>
      <dgm:t>
        <a:bodyPr/>
        <a:lstStyle/>
        <a:p>
          <a:endParaRPr lang="ro-RO"/>
        </a:p>
      </dgm:t>
    </dgm:pt>
    <dgm:pt modelId="{B08C3716-2D28-4B77-959C-76E0C8D13C4A}" type="pres">
      <dgm:prSet presAssocID="{5EB4BFB8-8E70-47B8-BA3C-8E4A30B85821}" presName="space" presStyleCnt="0"/>
      <dgm:spPr/>
    </dgm:pt>
    <dgm:pt modelId="{8A333BE5-A9EC-480B-96EC-2171CA4A9D47}" type="pres">
      <dgm:prSet presAssocID="{8DB9263B-6D37-46A3-926E-3774B79E0204}" presName="composite" presStyleCnt="0"/>
      <dgm:spPr/>
    </dgm:pt>
    <dgm:pt modelId="{B3F65A08-85EC-4BED-863D-4DACBE08411A}" type="pres">
      <dgm:prSet presAssocID="{8DB9263B-6D37-46A3-926E-3774B79E0204}" presName="parTx" presStyleLbl="alignNode1" presStyleIdx="1" presStyleCnt="4">
        <dgm:presLayoutVars>
          <dgm:chMax val="0"/>
          <dgm:chPref val="0"/>
          <dgm:bulletEnabled val="1"/>
        </dgm:presLayoutVars>
      </dgm:prSet>
      <dgm:spPr/>
      <dgm:t>
        <a:bodyPr/>
        <a:lstStyle/>
        <a:p>
          <a:endParaRPr lang="ro-RO"/>
        </a:p>
      </dgm:t>
    </dgm:pt>
    <dgm:pt modelId="{8D9E4D4B-55F9-44C8-A8B0-20A4940030B8}" type="pres">
      <dgm:prSet presAssocID="{8DB9263B-6D37-46A3-926E-3774B79E0204}" presName="desTx" presStyleLbl="alignAccFollowNode1" presStyleIdx="1" presStyleCnt="4">
        <dgm:presLayoutVars>
          <dgm:bulletEnabled val="1"/>
        </dgm:presLayoutVars>
      </dgm:prSet>
      <dgm:spPr/>
      <dgm:t>
        <a:bodyPr/>
        <a:lstStyle/>
        <a:p>
          <a:endParaRPr lang="ro-RO"/>
        </a:p>
      </dgm:t>
    </dgm:pt>
    <dgm:pt modelId="{ACE3B513-D2D7-4373-AFCB-08A327A2333E}" type="pres">
      <dgm:prSet presAssocID="{1F8DDA6F-C334-4CAC-8974-1328828F5666}" presName="space" presStyleCnt="0"/>
      <dgm:spPr/>
    </dgm:pt>
    <dgm:pt modelId="{A6CE12A0-0C5E-427E-8D06-B55672311D7F}" type="pres">
      <dgm:prSet presAssocID="{F8D27342-8211-4585-9F9C-CBC1E8AA8929}" presName="composite" presStyleCnt="0"/>
      <dgm:spPr/>
    </dgm:pt>
    <dgm:pt modelId="{3776EBD4-3763-4F1D-864A-3FDA5F4931B8}" type="pres">
      <dgm:prSet presAssocID="{F8D27342-8211-4585-9F9C-CBC1E8AA8929}" presName="parTx" presStyleLbl="alignNode1" presStyleIdx="2" presStyleCnt="4">
        <dgm:presLayoutVars>
          <dgm:chMax val="0"/>
          <dgm:chPref val="0"/>
          <dgm:bulletEnabled val="1"/>
        </dgm:presLayoutVars>
      </dgm:prSet>
      <dgm:spPr/>
      <dgm:t>
        <a:bodyPr/>
        <a:lstStyle/>
        <a:p>
          <a:endParaRPr lang="ro-RO"/>
        </a:p>
      </dgm:t>
    </dgm:pt>
    <dgm:pt modelId="{996BDA0F-A66B-4DD2-9F9B-DE4520D39236}" type="pres">
      <dgm:prSet presAssocID="{F8D27342-8211-4585-9F9C-CBC1E8AA8929}" presName="desTx" presStyleLbl="alignAccFollowNode1" presStyleIdx="2" presStyleCnt="4">
        <dgm:presLayoutVars>
          <dgm:bulletEnabled val="1"/>
        </dgm:presLayoutVars>
      </dgm:prSet>
      <dgm:spPr/>
      <dgm:t>
        <a:bodyPr/>
        <a:lstStyle/>
        <a:p>
          <a:endParaRPr lang="ro-RO"/>
        </a:p>
      </dgm:t>
    </dgm:pt>
    <dgm:pt modelId="{47DD317F-83ED-48AA-82BA-C96D45511E89}" type="pres">
      <dgm:prSet presAssocID="{9FCEE956-0BD0-4772-A907-DE4B6F36B48F}" presName="space" presStyleCnt="0"/>
      <dgm:spPr/>
    </dgm:pt>
    <dgm:pt modelId="{EE06FC48-5C15-408F-BF9A-6104AE573DA8}" type="pres">
      <dgm:prSet presAssocID="{73673280-88A7-4BE7-9496-59348BFE25B7}" presName="composite" presStyleCnt="0"/>
      <dgm:spPr/>
    </dgm:pt>
    <dgm:pt modelId="{EECB1488-374A-4797-BC38-64CB2752E7FB}" type="pres">
      <dgm:prSet presAssocID="{73673280-88A7-4BE7-9496-59348BFE25B7}" presName="parTx" presStyleLbl="alignNode1" presStyleIdx="3" presStyleCnt="4">
        <dgm:presLayoutVars>
          <dgm:chMax val="0"/>
          <dgm:chPref val="0"/>
          <dgm:bulletEnabled val="1"/>
        </dgm:presLayoutVars>
      </dgm:prSet>
      <dgm:spPr/>
      <dgm:t>
        <a:bodyPr/>
        <a:lstStyle/>
        <a:p>
          <a:endParaRPr lang="ro-RO"/>
        </a:p>
      </dgm:t>
    </dgm:pt>
    <dgm:pt modelId="{CDD053A0-5778-4D48-AE61-4A7B49D40C9D}" type="pres">
      <dgm:prSet presAssocID="{73673280-88A7-4BE7-9496-59348BFE25B7}" presName="desTx" presStyleLbl="alignAccFollowNode1" presStyleIdx="3" presStyleCnt="4">
        <dgm:presLayoutVars>
          <dgm:bulletEnabled val="1"/>
        </dgm:presLayoutVars>
      </dgm:prSet>
      <dgm:spPr/>
      <dgm:t>
        <a:bodyPr/>
        <a:lstStyle/>
        <a:p>
          <a:endParaRPr lang="ro-RO"/>
        </a:p>
      </dgm:t>
    </dgm:pt>
  </dgm:ptLst>
  <dgm:cxnLst>
    <dgm:cxn modelId="{97DD594C-987F-410A-9D10-A163E140DDDF}" type="presOf" srcId="{6DD76D24-6933-44C4-89C1-D53A3182F9C2}" destId="{996BDA0F-A66B-4DD2-9F9B-DE4520D39236}" srcOrd="0" destOrd="0" presId="urn:microsoft.com/office/officeart/2005/8/layout/hList1"/>
    <dgm:cxn modelId="{1CB39953-A544-4EA1-995E-51DEDED010CE}" srcId="{962E4A19-7F60-482F-BFB1-6ECE5278C2E2}" destId="{F8D27342-8211-4585-9F9C-CBC1E8AA8929}" srcOrd="2" destOrd="0" parTransId="{CFA02AF9-8F4C-4E6F-8828-04BA67410059}" sibTransId="{9FCEE956-0BD0-4772-A907-DE4B6F36B48F}"/>
    <dgm:cxn modelId="{FCF7A6A9-9B15-4894-981F-B1089B209166}" type="presOf" srcId="{76DDC42F-3308-4E8F-993B-28C03FCC0C8D}" destId="{1617C162-01DD-4213-AD84-8806DEA13CC3}" srcOrd="0" destOrd="0" presId="urn:microsoft.com/office/officeart/2005/8/layout/hList1"/>
    <dgm:cxn modelId="{CB7B3E42-5EED-41A6-BCA7-7A738446B88E}" srcId="{73673280-88A7-4BE7-9496-59348BFE25B7}" destId="{B52689DE-6D26-4105-AA88-EDBCF7F50B20}" srcOrd="1" destOrd="0" parTransId="{765D03AD-9097-44D5-A55D-D0D96FB2A7E8}" sibTransId="{2E00B2EB-77EC-490A-84CC-372783694C61}"/>
    <dgm:cxn modelId="{EF4879F6-FDA8-4614-BC0B-07091987B216}" srcId="{F8D27342-8211-4585-9F9C-CBC1E8AA8929}" destId="{6DD76D24-6933-44C4-89C1-D53A3182F9C2}" srcOrd="0" destOrd="0" parTransId="{894EE983-5D54-424C-97A8-CBC7C82243F0}" sibTransId="{0F240C47-3322-498E-8230-BEBAE3177CD5}"/>
    <dgm:cxn modelId="{A62DB5BF-9052-4C34-8846-EEB8E8CB38D6}" type="presOf" srcId="{D25B4BDA-4458-49C1-A584-B8497069887B}" destId="{8D9E4D4B-55F9-44C8-A8B0-20A4940030B8}" srcOrd="0" destOrd="0" presId="urn:microsoft.com/office/officeart/2005/8/layout/hList1"/>
    <dgm:cxn modelId="{8681810C-3FB4-4600-8F3D-AECF1CC9AB65}" srcId="{8DB9263B-6D37-46A3-926E-3774B79E0204}" destId="{D25B4BDA-4458-49C1-A584-B8497069887B}" srcOrd="0" destOrd="0" parTransId="{558394BB-76D1-482B-80BA-F899BD595EB0}" sibTransId="{DBE60969-041A-42F0-9694-9176FD590D1D}"/>
    <dgm:cxn modelId="{5DF74C39-8EC2-4B84-BAB2-8A72288EFC3E}" srcId="{73673280-88A7-4BE7-9496-59348BFE25B7}" destId="{65E2D582-4D68-4F72-A805-D9D1A559A779}" srcOrd="0" destOrd="0" parTransId="{55DA1179-14E9-4EFD-B59D-A17DE93DE179}" sibTransId="{4541C06B-9597-4A9B-83C4-4E144B211F1C}"/>
    <dgm:cxn modelId="{F0CCACB5-B6C3-483F-B2F3-3C29DD7425AC}" type="presOf" srcId="{8DB9263B-6D37-46A3-926E-3774B79E0204}" destId="{B3F65A08-85EC-4BED-863D-4DACBE08411A}" srcOrd="0" destOrd="0" presId="urn:microsoft.com/office/officeart/2005/8/layout/hList1"/>
    <dgm:cxn modelId="{4620B1FB-DA4C-4B98-8AC1-0EFAA3AED949}" type="presOf" srcId="{47B01950-8DC5-4BCF-8208-FF0C568FF566}" destId="{CDD053A0-5778-4D48-AE61-4A7B49D40C9D}" srcOrd="0" destOrd="3" presId="urn:microsoft.com/office/officeart/2005/8/layout/hList1"/>
    <dgm:cxn modelId="{10C12FFA-2152-4B54-894E-6B1E190E3740}" type="presOf" srcId="{F8D27342-8211-4585-9F9C-CBC1E8AA8929}" destId="{3776EBD4-3763-4F1D-864A-3FDA5F4931B8}" srcOrd="0" destOrd="0" presId="urn:microsoft.com/office/officeart/2005/8/layout/hList1"/>
    <dgm:cxn modelId="{558C8D2A-663A-4ACA-87E7-495A5FBBB5AC}" type="presOf" srcId="{65E2D582-4D68-4F72-A805-D9D1A559A779}" destId="{CDD053A0-5778-4D48-AE61-4A7B49D40C9D}" srcOrd="0" destOrd="0" presId="urn:microsoft.com/office/officeart/2005/8/layout/hList1"/>
    <dgm:cxn modelId="{AF3B506A-FAF3-42B2-A005-5CB76DF14263}" srcId="{962E4A19-7F60-482F-BFB1-6ECE5278C2E2}" destId="{73673280-88A7-4BE7-9496-59348BFE25B7}" srcOrd="3" destOrd="0" parTransId="{4DEF797E-5563-4C9E-B30E-4C00D7A716CE}" sibTransId="{E19560E2-36B1-4E7D-BD9A-1F97E4977DD3}"/>
    <dgm:cxn modelId="{2780641D-3BCD-4032-93AD-3E3D60FE79C5}" type="presOf" srcId="{73673280-88A7-4BE7-9496-59348BFE25B7}" destId="{EECB1488-374A-4797-BC38-64CB2752E7FB}" srcOrd="0" destOrd="0" presId="urn:microsoft.com/office/officeart/2005/8/layout/hList1"/>
    <dgm:cxn modelId="{C6A74E71-1352-4B37-9397-E0FF993083A3}" type="presOf" srcId="{B52689DE-6D26-4105-AA88-EDBCF7F50B20}" destId="{CDD053A0-5778-4D48-AE61-4A7B49D40C9D}" srcOrd="0" destOrd="1" presId="urn:microsoft.com/office/officeart/2005/8/layout/hList1"/>
    <dgm:cxn modelId="{DA6B09F8-A0DD-45F1-BB4D-8EEEAB9F8C9B}" type="presOf" srcId="{962E4A19-7F60-482F-BFB1-6ECE5278C2E2}" destId="{1BF27211-8B86-4D10-A204-E3FE15A9F6A1}" srcOrd="0" destOrd="0" presId="urn:microsoft.com/office/officeart/2005/8/layout/hList1"/>
    <dgm:cxn modelId="{7FE1029A-7CE1-4792-B05A-8D4B2C00EFE7}" srcId="{73673280-88A7-4BE7-9496-59348BFE25B7}" destId="{43DA0901-1F18-4CD5-B82B-093F793D1922}" srcOrd="2" destOrd="0" parTransId="{CA8D998B-E5F2-45C0-BFCF-5629278E3262}" sibTransId="{939B68FE-CF5D-47F4-8867-53DF39096665}"/>
    <dgm:cxn modelId="{07A35AB1-FC2D-4CCC-B36F-6B7340F9A5D5}" srcId="{962E4A19-7F60-482F-BFB1-6ECE5278C2E2}" destId="{9E2B8111-DCBC-463F-9B07-599B809CED1E}" srcOrd="0" destOrd="0" parTransId="{E8FFEC30-DF1C-4073-9723-E99F2E3DF6C0}" sibTransId="{5EB4BFB8-8E70-47B8-BA3C-8E4A30B85821}"/>
    <dgm:cxn modelId="{017BFB0C-ED04-4C99-9341-4877146B6F25}" srcId="{9E2B8111-DCBC-463F-9B07-599B809CED1E}" destId="{76DDC42F-3308-4E8F-993B-28C03FCC0C8D}" srcOrd="0" destOrd="0" parTransId="{BAA411E3-A123-4639-B7C0-0BC9CD3F0D17}" sibTransId="{946ADE4C-1D60-4997-8854-81E8EEEDF667}"/>
    <dgm:cxn modelId="{84FB84E1-E70F-45A2-B6B6-8FFDE06DD283}" srcId="{962E4A19-7F60-482F-BFB1-6ECE5278C2E2}" destId="{8DB9263B-6D37-46A3-926E-3774B79E0204}" srcOrd="1" destOrd="0" parTransId="{151E73B9-1B6B-4519-A2B8-9862B8397301}" sibTransId="{1F8DDA6F-C334-4CAC-8974-1328828F5666}"/>
    <dgm:cxn modelId="{9291E12D-1F2F-4E6D-A869-1BF8BEB3566F}" type="presOf" srcId="{9E2B8111-DCBC-463F-9B07-599B809CED1E}" destId="{9A23EFDA-0665-4730-9F72-288D3730449F}" srcOrd="0" destOrd="0" presId="urn:microsoft.com/office/officeart/2005/8/layout/hList1"/>
    <dgm:cxn modelId="{6FCBA234-FFA3-468C-92D0-516E9B0E794A}" srcId="{73673280-88A7-4BE7-9496-59348BFE25B7}" destId="{47B01950-8DC5-4BCF-8208-FF0C568FF566}" srcOrd="3" destOrd="0" parTransId="{D9ADFE47-9C51-44C2-9581-00E31CCECC5F}" sibTransId="{CCEB1892-C3B7-4A93-9B7F-3A987A461738}"/>
    <dgm:cxn modelId="{AB376CF3-25F2-4744-97A7-14D71540840F}" type="presOf" srcId="{43DA0901-1F18-4CD5-B82B-093F793D1922}" destId="{CDD053A0-5778-4D48-AE61-4A7B49D40C9D}" srcOrd="0" destOrd="2" presId="urn:microsoft.com/office/officeart/2005/8/layout/hList1"/>
    <dgm:cxn modelId="{B18E719A-165A-41A0-ABF9-C31825692213}" type="presParOf" srcId="{1BF27211-8B86-4D10-A204-E3FE15A9F6A1}" destId="{8FE9F54A-EB5E-4A8A-BE9B-A951D12C4368}" srcOrd="0" destOrd="0" presId="urn:microsoft.com/office/officeart/2005/8/layout/hList1"/>
    <dgm:cxn modelId="{5256C7CD-720E-4D2A-9CBD-E7D1E1D21379}" type="presParOf" srcId="{8FE9F54A-EB5E-4A8A-BE9B-A951D12C4368}" destId="{9A23EFDA-0665-4730-9F72-288D3730449F}" srcOrd="0" destOrd="0" presId="urn:microsoft.com/office/officeart/2005/8/layout/hList1"/>
    <dgm:cxn modelId="{E1EACCB0-E3A3-4F1C-BCD3-5E8C29F81D34}" type="presParOf" srcId="{8FE9F54A-EB5E-4A8A-BE9B-A951D12C4368}" destId="{1617C162-01DD-4213-AD84-8806DEA13CC3}" srcOrd="1" destOrd="0" presId="urn:microsoft.com/office/officeart/2005/8/layout/hList1"/>
    <dgm:cxn modelId="{B87F57FA-21E5-4A5A-9D72-8D6B101D8747}" type="presParOf" srcId="{1BF27211-8B86-4D10-A204-E3FE15A9F6A1}" destId="{B08C3716-2D28-4B77-959C-76E0C8D13C4A}" srcOrd="1" destOrd="0" presId="urn:microsoft.com/office/officeart/2005/8/layout/hList1"/>
    <dgm:cxn modelId="{B1A9F23B-D3A2-4440-947D-EFD865B5D572}" type="presParOf" srcId="{1BF27211-8B86-4D10-A204-E3FE15A9F6A1}" destId="{8A333BE5-A9EC-480B-96EC-2171CA4A9D47}" srcOrd="2" destOrd="0" presId="urn:microsoft.com/office/officeart/2005/8/layout/hList1"/>
    <dgm:cxn modelId="{B429A584-894D-4696-9B5A-ED218AB9028C}" type="presParOf" srcId="{8A333BE5-A9EC-480B-96EC-2171CA4A9D47}" destId="{B3F65A08-85EC-4BED-863D-4DACBE08411A}" srcOrd="0" destOrd="0" presId="urn:microsoft.com/office/officeart/2005/8/layout/hList1"/>
    <dgm:cxn modelId="{09A81E13-D62E-4F50-B069-8C4ACA2EF151}" type="presParOf" srcId="{8A333BE5-A9EC-480B-96EC-2171CA4A9D47}" destId="{8D9E4D4B-55F9-44C8-A8B0-20A4940030B8}" srcOrd="1" destOrd="0" presId="urn:microsoft.com/office/officeart/2005/8/layout/hList1"/>
    <dgm:cxn modelId="{D2704829-5935-422A-912D-E9D44A3ACB61}" type="presParOf" srcId="{1BF27211-8B86-4D10-A204-E3FE15A9F6A1}" destId="{ACE3B513-D2D7-4373-AFCB-08A327A2333E}" srcOrd="3" destOrd="0" presId="urn:microsoft.com/office/officeart/2005/8/layout/hList1"/>
    <dgm:cxn modelId="{E386A698-0794-4217-AD4A-8695DC89CB87}" type="presParOf" srcId="{1BF27211-8B86-4D10-A204-E3FE15A9F6A1}" destId="{A6CE12A0-0C5E-427E-8D06-B55672311D7F}" srcOrd="4" destOrd="0" presId="urn:microsoft.com/office/officeart/2005/8/layout/hList1"/>
    <dgm:cxn modelId="{793EAF22-21E1-4384-9B4C-6EE98EC47C2C}" type="presParOf" srcId="{A6CE12A0-0C5E-427E-8D06-B55672311D7F}" destId="{3776EBD4-3763-4F1D-864A-3FDA5F4931B8}" srcOrd="0" destOrd="0" presId="urn:microsoft.com/office/officeart/2005/8/layout/hList1"/>
    <dgm:cxn modelId="{5A796511-B487-4951-9483-E3AB561AC350}" type="presParOf" srcId="{A6CE12A0-0C5E-427E-8D06-B55672311D7F}" destId="{996BDA0F-A66B-4DD2-9F9B-DE4520D39236}" srcOrd="1" destOrd="0" presId="urn:microsoft.com/office/officeart/2005/8/layout/hList1"/>
    <dgm:cxn modelId="{E06F7386-1A65-4E6A-BD17-9DD4BB3CB688}" type="presParOf" srcId="{1BF27211-8B86-4D10-A204-E3FE15A9F6A1}" destId="{47DD317F-83ED-48AA-82BA-C96D45511E89}" srcOrd="5" destOrd="0" presId="urn:microsoft.com/office/officeart/2005/8/layout/hList1"/>
    <dgm:cxn modelId="{00D36C72-94DE-4BF4-8256-FD4769D98791}" type="presParOf" srcId="{1BF27211-8B86-4D10-A204-E3FE15A9F6A1}" destId="{EE06FC48-5C15-408F-BF9A-6104AE573DA8}" srcOrd="6" destOrd="0" presId="urn:microsoft.com/office/officeart/2005/8/layout/hList1"/>
    <dgm:cxn modelId="{295BC329-1A0B-440D-A888-EABE50A4BB31}" type="presParOf" srcId="{EE06FC48-5C15-408F-BF9A-6104AE573DA8}" destId="{EECB1488-374A-4797-BC38-64CB2752E7FB}" srcOrd="0" destOrd="0" presId="urn:microsoft.com/office/officeart/2005/8/layout/hList1"/>
    <dgm:cxn modelId="{EF062786-813F-4BEA-B5C0-3DB09C6FF78B}" type="presParOf" srcId="{EE06FC48-5C15-408F-BF9A-6104AE573DA8}" destId="{CDD053A0-5778-4D48-AE61-4A7B49D40C9D}" srcOrd="1" destOrd="0" presId="urn:microsoft.com/office/officeart/2005/8/layout/hList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324289-C5BE-4BDF-A7AA-F9A705E0F87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o-RO"/>
        </a:p>
      </dgm:t>
    </dgm:pt>
    <dgm:pt modelId="{F8DD6A91-329B-464B-B7D6-7756F091FAD6}">
      <dgm:prSet phldrT="[Text]" custT="1"/>
      <dgm:spPr/>
      <dgm:t>
        <a:bodyPr/>
        <a:lstStyle/>
        <a:p>
          <a:r>
            <a:rPr lang="ro-RO" sz="4400" dirty="0" smtClean="0"/>
            <a:t>MFE</a:t>
          </a:r>
          <a:endParaRPr lang="ro-RO" sz="6100" dirty="0"/>
        </a:p>
      </dgm:t>
    </dgm:pt>
    <dgm:pt modelId="{DCF71E81-10A8-4365-91CB-DFEB4AEA7384}" type="parTrans" cxnId="{FCA77781-5FC3-43BF-A78C-34BA61BDEDA8}">
      <dgm:prSet/>
      <dgm:spPr/>
      <dgm:t>
        <a:bodyPr/>
        <a:lstStyle/>
        <a:p>
          <a:endParaRPr lang="ro-RO"/>
        </a:p>
      </dgm:t>
    </dgm:pt>
    <dgm:pt modelId="{143CB503-95CB-4A53-A94B-984263056FEE}" type="sibTrans" cxnId="{FCA77781-5FC3-43BF-A78C-34BA61BDEDA8}">
      <dgm:prSet/>
      <dgm:spPr/>
      <dgm:t>
        <a:bodyPr/>
        <a:lstStyle/>
        <a:p>
          <a:endParaRPr lang="ro-RO"/>
        </a:p>
      </dgm:t>
    </dgm:pt>
    <dgm:pt modelId="{E6DF07A5-3FF4-4773-89A2-01F6A42A015F}">
      <dgm:prSet phldrT="[Text]"/>
      <dgm:spPr/>
      <dgm:t>
        <a:bodyPr/>
        <a:lstStyle/>
        <a:p>
          <a:r>
            <a:rPr lang="ro-RO" dirty="0" smtClean="0"/>
            <a:t>PODD, POCID, POS, POCU, POCS, </a:t>
          </a:r>
          <a:r>
            <a:rPr lang="ro-RO" dirty="0" smtClean="0"/>
            <a:t>POAT</a:t>
          </a:r>
          <a:r>
            <a:rPr lang="en-US" smtClean="0"/>
            <a:t>, POTE</a:t>
          </a:r>
          <a:endParaRPr lang="ro-RO" dirty="0"/>
        </a:p>
      </dgm:t>
    </dgm:pt>
    <dgm:pt modelId="{E1A10B2C-7ECB-4C26-91B6-303DC1BE1F55}" type="parTrans" cxnId="{8CC037DC-0CDF-4D8A-80A8-EFAC564A4DDA}">
      <dgm:prSet/>
      <dgm:spPr/>
      <dgm:t>
        <a:bodyPr/>
        <a:lstStyle/>
        <a:p>
          <a:endParaRPr lang="ro-RO"/>
        </a:p>
      </dgm:t>
    </dgm:pt>
    <dgm:pt modelId="{6CBBE45B-D6BA-4651-BFBA-99A57C5EB903}" type="sibTrans" cxnId="{8CC037DC-0CDF-4D8A-80A8-EFAC564A4DDA}">
      <dgm:prSet/>
      <dgm:spPr/>
      <dgm:t>
        <a:bodyPr/>
        <a:lstStyle/>
        <a:p>
          <a:endParaRPr lang="ro-RO"/>
        </a:p>
      </dgm:t>
    </dgm:pt>
    <dgm:pt modelId="{AEE57EB2-EC7B-41E1-ADD7-4FC356707306}">
      <dgm:prSet phldrT="[Text]" custT="1"/>
      <dgm:spPr/>
      <dgm:t>
        <a:bodyPr/>
        <a:lstStyle/>
        <a:p>
          <a:r>
            <a:rPr lang="ro-RO" sz="4400" dirty="0" smtClean="0"/>
            <a:t>MTIC</a:t>
          </a:r>
          <a:endParaRPr lang="ro-RO" sz="4400" dirty="0"/>
        </a:p>
      </dgm:t>
    </dgm:pt>
    <dgm:pt modelId="{98646861-BA6C-4F19-AC16-0656D21C8E0D}" type="parTrans" cxnId="{BC403BE2-A09E-4685-9A71-CF4657BD15D2}">
      <dgm:prSet/>
      <dgm:spPr/>
      <dgm:t>
        <a:bodyPr/>
        <a:lstStyle/>
        <a:p>
          <a:endParaRPr lang="ro-RO"/>
        </a:p>
      </dgm:t>
    </dgm:pt>
    <dgm:pt modelId="{BFB3B42A-CB58-48E4-B156-C1A5C8022CC1}" type="sibTrans" cxnId="{BC403BE2-A09E-4685-9A71-CF4657BD15D2}">
      <dgm:prSet/>
      <dgm:spPr/>
      <dgm:t>
        <a:bodyPr/>
        <a:lstStyle/>
        <a:p>
          <a:endParaRPr lang="ro-RO"/>
        </a:p>
      </dgm:t>
    </dgm:pt>
    <dgm:pt modelId="{6E52D607-4DB6-458B-80D8-BC9D9DEBB52E}">
      <dgm:prSet phldrT="[Text]"/>
      <dgm:spPr/>
      <dgm:t>
        <a:bodyPr/>
        <a:lstStyle/>
        <a:p>
          <a:r>
            <a:rPr lang="ro-RO" dirty="0" smtClean="0"/>
            <a:t>POT</a:t>
          </a:r>
          <a:endParaRPr lang="ro-RO" dirty="0"/>
        </a:p>
      </dgm:t>
    </dgm:pt>
    <dgm:pt modelId="{EC72FACE-FA2F-4230-B487-40A7F15A4283}" type="parTrans" cxnId="{4DA71002-A9DC-43F7-9E40-444BA074394F}">
      <dgm:prSet/>
      <dgm:spPr/>
      <dgm:t>
        <a:bodyPr/>
        <a:lstStyle/>
        <a:p>
          <a:endParaRPr lang="ro-RO"/>
        </a:p>
      </dgm:t>
    </dgm:pt>
    <dgm:pt modelId="{0444417D-2937-4AC3-8A34-CF81F0ED6E89}" type="sibTrans" cxnId="{4DA71002-A9DC-43F7-9E40-444BA074394F}">
      <dgm:prSet/>
      <dgm:spPr/>
      <dgm:t>
        <a:bodyPr/>
        <a:lstStyle/>
        <a:p>
          <a:endParaRPr lang="ro-RO"/>
        </a:p>
      </dgm:t>
    </dgm:pt>
    <dgm:pt modelId="{F7D20A5B-0279-4D2D-A52D-DC2BA75A91F5}">
      <dgm:prSet phldrT="[Text]" custT="1"/>
      <dgm:spPr/>
      <dgm:t>
        <a:bodyPr/>
        <a:lstStyle/>
        <a:p>
          <a:r>
            <a:rPr lang="ro-RO" sz="4400" dirty="0" smtClean="0"/>
            <a:t>ADR</a:t>
          </a:r>
          <a:endParaRPr lang="ro-RO" sz="4400" dirty="0"/>
        </a:p>
      </dgm:t>
    </dgm:pt>
    <dgm:pt modelId="{1DE9615E-907B-4A98-9821-7900EEEEA94A}" type="parTrans" cxnId="{C6E9FC9F-0A75-43FB-9B79-B2F1F4797B49}">
      <dgm:prSet/>
      <dgm:spPr/>
      <dgm:t>
        <a:bodyPr/>
        <a:lstStyle/>
        <a:p>
          <a:endParaRPr lang="ro-RO"/>
        </a:p>
      </dgm:t>
    </dgm:pt>
    <dgm:pt modelId="{4DDFFFB2-8455-49D5-ACA3-901320132A0C}" type="sibTrans" cxnId="{C6E9FC9F-0A75-43FB-9B79-B2F1F4797B49}">
      <dgm:prSet/>
      <dgm:spPr/>
      <dgm:t>
        <a:bodyPr/>
        <a:lstStyle/>
        <a:p>
          <a:endParaRPr lang="ro-RO"/>
        </a:p>
      </dgm:t>
    </dgm:pt>
    <dgm:pt modelId="{EE4520FA-7763-429C-BE25-116836A7608F}">
      <dgm:prSet phldrT="[Text]"/>
      <dgm:spPr/>
      <dgm:t>
        <a:bodyPr/>
        <a:lstStyle/>
        <a:p>
          <a:r>
            <a:rPr lang="ro-RO" dirty="0" smtClean="0"/>
            <a:t>8 Programe Operaționale Regionale</a:t>
          </a:r>
          <a:endParaRPr lang="ro-RO" dirty="0"/>
        </a:p>
      </dgm:t>
    </dgm:pt>
    <dgm:pt modelId="{23CCA9C3-EEC6-4708-80B4-5037404B0EC8}" type="parTrans" cxnId="{EFA00943-861F-4DA2-8029-3F404888CCB6}">
      <dgm:prSet/>
      <dgm:spPr/>
      <dgm:t>
        <a:bodyPr/>
        <a:lstStyle/>
        <a:p>
          <a:endParaRPr lang="ro-RO"/>
        </a:p>
      </dgm:t>
    </dgm:pt>
    <dgm:pt modelId="{B0A9E126-3E15-45C3-9FA1-C4131310FC72}" type="sibTrans" cxnId="{EFA00943-861F-4DA2-8029-3F404888CCB6}">
      <dgm:prSet/>
      <dgm:spPr/>
      <dgm:t>
        <a:bodyPr/>
        <a:lstStyle/>
        <a:p>
          <a:endParaRPr lang="ro-RO"/>
        </a:p>
      </dgm:t>
    </dgm:pt>
    <dgm:pt modelId="{F1D115B6-9CFA-4DFC-A9DC-3FF2BB9D0211}" type="pres">
      <dgm:prSet presAssocID="{38324289-C5BE-4BDF-A7AA-F9A705E0F872}" presName="Name0" presStyleCnt="0">
        <dgm:presLayoutVars>
          <dgm:dir/>
          <dgm:animLvl val="lvl"/>
          <dgm:resizeHandles val="exact"/>
        </dgm:presLayoutVars>
      </dgm:prSet>
      <dgm:spPr/>
      <dgm:t>
        <a:bodyPr/>
        <a:lstStyle/>
        <a:p>
          <a:endParaRPr lang="ro-RO"/>
        </a:p>
      </dgm:t>
    </dgm:pt>
    <dgm:pt modelId="{799AFAFE-56F6-4C0D-9A3E-9F9963A43D8B}" type="pres">
      <dgm:prSet presAssocID="{F8DD6A91-329B-464B-B7D6-7756F091FAD6}" presName="linNode" presStyleCnt="0"/>
      <dgm:spPr/>
    </dgm:pt>
    <dgm:pt modelId="{2191BCBB-3879-477F-A742-BD92FC77330F}" type="pres">
      <dgm:prSet presAssocID="{F8DD6A91-329B-464B-B7D6-7756F091FAD6}" presName="parentText" presStyleLbl="node1" presStyleIdx="0" presStyleCnt="3">
        <dgm:presLayoutVars>
          <dgm:chMax val="1"/>
          <dgm:bulletEnabled val="1"/>
        </dgm:presLayoutVars>
      </dgm:prSet>
      <dgm:spPr/>
      <dgm:t>
        <a:bodyPr/>
        <a:lstStyle/>
        <a:p>
          <a:endParaRPr lang="ro-RO"/>
        </a:p>
      </dgm:t>
    </dgm:pt>
    <dgm:pt modelId="{9222AB75-1491-4830-8764-7C2DF489C1FC}" type="pres">
      <dgm:prSet presAssocID="{F8DD6A91-329B-464B-B7D6-7756F091FAD6}" presName="descendantText" presStyleLbl="alignAccFollowNode1" presStyleIdx="0" presStyleCnt="3">
        <dgm:presLayoutVars>
          <dgm:bulletEnabled val="1"/>
        </dgm:presLayoutVars>
      </dgm:prSet>
      <dgm:spPr/>
      <dgm:t>
        <a:bodyPr/>
        <a:lstStyle/>
        <a:p>
          <a:endParaRPr lang="ro-RO"/>
        </a:p>
      </dgm:t>
    </dgm:pt>
    <dgm:pt modelId="{122F1444-5DF4-4800-A250-13D9FCA7079E}" type="pres">
      <dgm:prSet presAssocID="{143CB503-95CB-4A53-A94B-984263056FEE}" presName="sp" presStyleCnt="0"/>
      <dgm:spPr/>
    </dgm:pt>
    <dgm:pt modelId="{6DA8B4E5-E16A-491C-A1E9-32D167642A8E}" type="pres">
      <dgm:prSet presAssocID="{AEE57EB2-EC7B-41E1-ADD7-4FC356707306}" presName="linNode" presStyleCnt="0"/>
      <dgm:spPr/>
    </dgm:pt>
    <dgm:pt modelId="{311FB695-02E8-4D30-83B7-B5272E694A90}" type="pres">
      <dgm:prSet presAssocID="{AEE57EB2-EC7B-41E1-ADD7-4FC356707306}" presName="parentText" presStyleLbl="node1" presStyleIdx="1" presStyleCnt="3">
        <dgm:presLayoutVars>
          <dgm:chMax val="1"/>
          <dgm:bulletEnabled val="1"/>
        </dgm:presLayoutVars>
      </dgm:prSet>
      <dgm:spPr/>
      <dgm:t>
        <a:bodyPr/>
        <a:lstStyle/>
        <a:p>
          <a:endParaRPr lang="ro-RO"/>
        </a:p>
      </dgm:t>
    </dgm:pt>
    <dgm:pt modelId="{8122EAD1-051F-4F83-A0F3-12952BED9F9B}" type="pres">
      <dgm:prSet presAssocID="{AEE57EB2-EC7B-41E1-ADD7-4FC356707306}" presName="descendantText" presStyleLbl="alignAccFollowNode1" presStyleIdx="1" presStyleCnt="3">
        <dgm:presLayoutVars>
          <dgm:bulletEnabled val="1"/>
        </dgm:presLayoutVars>
      </dgm:prSet>
      <dgm:spPr/>
      <dgm:t>
        <a:bodyPr/>
        <a:lstStyle/>
        <a:p>
          <a:endParaRPr lang="ro-RO"/>
        </a:p>
      </dgm:t>
    </dgm:pt>
    <dgm:pt modelId="{E1C7462B-4AA8-4BC7-95E8-3B75001BF8A3}" type="pres">
      <dgm:prSet presAssocID="{BFB3B42A-CB58-48E4-B156-C1A5C8022CC1}" presName="sp" presStyleCnt="0"/>
      <dgm:spPr/>
    </dgm:pt>
    <dgm:pt modelId="{250795F0-6274-448C-84DC-9C3D5DA1D5C8}" type="pres">
      <dgm:prSet presAssocID="{F7D20A5B-0279-4D2D-A52D-DC2BA75A91F5}" presName="linNode" presStyleCnt="0"/>
      <dgm:spPr/>
    </dgm:pt>
    <dgm:pt modelId="{D70BEA6F-EF4B-425A-BE24-6142B3B72DFC}" type="pres">
      <dgm:prSet presAssocID="{F7D20A5B-0279-4D2D-A52D-DC2BA75A91F5}" presName="parentText" presStyleLbl="node1" presStyleIdx="2" presStyleCnt="3">
        <dgm:presLayoutVars>
          <dgm:chMax val="1"/>
          <dgm:bulletEnabled val="1"/>
        </dgm:presLayoutVars>
      </dgm:prSet>
      <dgm:spPr/>
      <dgm:t>
        <a:bodyPr/>
        <a:lstStyle/>
        <a:p>
          <a:endParaRPr lang="ro-RO"/>
        </a:p>
      </dgm:t>
    </dgm:pt>
    <dgm:pt modelId="{BA5A691D-5725-4757-AA80-ECDB3BD575FD}" type="pres">
      <dgm:prSet presAssocID="{F7D20A5B-0279-4D2D-A52D-DC2BA75A91F5}" presName="descendantText" presStyleLbl="alignAccFollowNode1" presStyleIdx="2" presStyleCnt="3">
        <dgm:presLayoutVars>
          <dgm:bulletEnabled val="1"/>
        </dgm:presLayoutVars>
      </dgm:prSet>
      <dgm:spPr/>
      <dgm:t>
        <a:bodyPr/>
        <a:lstStyle/>
        <a:p>
          <a:endParaRPr lang="ro-RO"/>
        </a:p>
      </dgm:t>
    </dgm:pt>
  </dgm:ptLst>
  <dgm:cxnLst>
    <dgm:cxn modelId="{FCA77781-5FC3-43BF-A78C-34BA61BDEDA8}" srcId="{38324289-C5BE-4BDF-A7AA-F9A705E0F872}" destId="{F8DD6A91-329B-464B-B7D6-7756F091FAD6}" srcOrd="0" destOrd="0" parTransId="{DCF71E81-10A8-4365-91CB-DFEB4AEA7384}" sibTransId="{143CB503-95CB-4A53-A94B-984263056FEE}"/>
    <dgm:cxn modelId="{8C52C1C7-BC9C-4E60-B00C-FD2E0725EAD2}" type="presOf" srcId="{6E52D607-4DB6-458B-80D8-BC9D9DEBB52E}" destId="{8122EAD1-051F-4F83-A0F3-12952BED9F9B}" srcOrd="0" destOrd="0" presId="urn:microsoft.com/office/officeart/2005/8/layout/vList5"/>
    <dgm:cxn modelId="{13CC2E80-1B27-4F21-8EF8-9C143D59C06B}" type="presOf" srcId="{AEE57EB2-EC7B-41E1-ADD7-4FC356707306}" destId="{311FB695-02E8-4D30-83B7-B5272E694A90}" srcOrd="0" destOrd="0" presId="urn:microsoft.com/office/officeart/2005/8/layout/vList5"/>
    <dgm:cxn modelId="{7173D213-90E4-462C-80BD-46C74C60133F}" type="presOf" srcId="{E6DF07A5-3FF4-4773-89A2-01F6A42A015F}" destId="{9222AB75-1491-4830-8764-7C2DF489C1FC}" srcOrd="0" destOrd="0" presId="urn:microsoft.com/office/officeart/2005/8/layout/vList5"/>
    <dgm:cxn modelId="{8CC037DC-0CDF-4D8A-80A8-EFAC564A4DDA}" srcId="{F8DD6A91-329B-464B-B7D6-7756F091FAD6}" destId="{E6DF07A5-3FF4-4773-89A2-01F6A42A015F}" srcOrd="0" destOrd="0" parTransId="{E1A10B2C-7ECB-4C26-91B6-303DC1BE1F55}" sibTransId="{6CBBE45B-D6BA-4651-BFBA-99A57C5EB903}"/>
    <dgm:cxn modelId="{62B41F90-DAE1-45F5-BEE7-7B04FDFD8B16}" type="presOf" srcId="{F8DD6A91-329B-464B-B7D6-7756F091FAD6}" destId="{2191BCBB-3879-477F-A742-BD92FC77330F}" srcOrd="0" destOrd="0" presId="urn:microsoft.com/office/officeart/2005/8/layout/vList5"/>
    <dgm:cxn modelId="{3DEB0DEE-CEF7-4EA6-8E95-DED14858698D}" type="presOf" srcId="{38324289-C5BE-4BDF-A7AA-F9A705E0F872}" destId="{F1D115B6-9CFA-4DFC-A9DC-3FF2BB9D0211}" srcOrd="0" destOrd="0" presId="urn:microsoft.com/office/officeart/2005/8/layout/vList5"/>
    <dgm:cxn modelId="{2B829A18-BF96-4606-A651-12DFEBD05904}" type="presOf" srcId="{F7D20A5B-0279-4D2D-A52D-DC2BA75A91F5}" destId="{D70BEA6F-EF4B-425A-BE24-6142B3B72DFC}" srcOrd="0" destOrd="0" presId="urn:microsoft.com/office/officeart/2005/8/layout/vList5"/>
    <dgm:cxn modelId="{BC403BE2-A09E-4685-9A71-CF4657BD15D2}" srcId="{38324289-C5BE-4BDF-A7AA-F9A705E0F872}" destId="{AEE57EB2-EC7B-41E1-ADD7-4FC356707306}" srcOrd="1" destOrd="0" parTransId="{98646861-BA6C-4F19-AC16-0656D21C8E0D}" sibTransId="{BFB3B42A-CB58-48E4-B156-C1A5C8022CC1}"/>
    <dgm:cxn modelId="{4DA71002-A9DC-43F7-9E40-444BA074394F}" srcId="{AEE57EB2-EC7B-41E1-ADD7-4FC356707306}" destId="{6E52D607-4DB6-458B-80D8-BC9D9DEBB52E}" srcOrd="0" destOrd="0" parTransId="{EC72FACE-FA2F-4230-B487-40A7F15A4283}" sibTransId="{0444417D-2937-4AC3-8A34-CF81F0ED6E89}"/>
    <dgm:cxn modelId="{EFA00943-861F-4DA2-8029-3F404888CCB6}" srcId="{F7D20A5B-0279-4D2D-A52D-DC2BA75A91F5}" destId="{EE4520FA-7763-429C-BE25-116836A7608F}" srcOrd="0" destOrd="0" parTransId="{23CCA9C3-EEC6-4708-80B4-5037404B0EC8}" sibTransId="{B0A9E126-3E15-45C3-9FA1-C4131310FC72}"/>
    <dgm:cxn modelId="{C6E9FC9F-0A75-43FB-9B79-B2F1F4797B49}" srcId="{38324289-C5BE-4BDF-A7AA-F9A705E0F872}" destId="{F7D20A5B-0279-4D2D-A52D-DC2BA75A91F5}" srcOrd="2" destOrd="0" parTransId="{1DE9615E-907B-4A98-9821-7900EEEEA94A}" sibTransId="{4DDFFFB2-8455-49D5-ACA3-901320132A0C}"/>
    <dgm:cxn modelId="{684E16D5-870B-4DF0-950C-5EEB567BDFE7}" type="presOf" srcId="{EE4520FA-7763-429C-BE25-116836A7608F}" destId="{BA5A691D-5725-4757-AA80-ECDB3BD575FD}" srcOrd="0" destOrd="0" presId="urn:microsoft.com/office/officeart/2005/8/layout/vList5"/>
    <dgm:cxn modelId="{C3C3E757-ADEE-4EC4-8E0F-6A9DA8B2D6B2}" type="presParOf" srcId="{F1D115B6-9CFA-4DFC-A9DC-3FF2BB9D0211}" destId="{799AFAFE-56F6-4C0D-9A3E-9F9963A43D8B}" srcOrd="0" destOrd="0" presId="urn:microsoft.com/office/officeart/2005/8/layout/vList5"/>
    <dgm:cxn modelId="{3DB0DFB9-8F1E-4CCC-97D3-60E2EA0CC27C}" type="presParOf" srcId="{799AFAFE-56F6-4C0D-9A3E-9F9963A43D8B}" destId="{2191BCBB-3879-477F-A742-BD92FC77330F}" srcOrd="0" destOrd="0" presId="urn:microsoft.com/office/officeart/2005/8/layout/vList5"/>
    <dgm:cxn modelId="{2BF59AF2-8212-4AA4-BB77-EF99F72AAB9A}" type="presParOf" srcId="{799AFAFE-56F6-4C0D-9A3E-9F9963A43D8B}" destId="{9222AB75-1491-4830-8764-7C2DF489C1FC}" srcOrd="1" destOrd="0" presId="urn:microsoft.com/office/officeart/2005/8/layout/vList5"/>
    <dgm:cxn modelId="{0DC2FBCB-D930-45FE-A6FF-D6E0A010CE13}" type="presParOf" srcId="{F1D115B6-9CFA-4DFC-A9DC-3FF2BB9D0211}" destId="{122F1444-5DF4-4800-A250-13D9FCA7079E}" srcOrd="1" destOrd="0" presId="urn:microsoft.com/office/officeart/2005/8/layout/vList5"/>
    <dgm:cxn modelId="{8B8B7385-7E00-4B4D-9720-4CAF52C016E1}" type="presParOf" srcId="{F1D115B6-9CFA-4DFC-A9DC-3FF2BB9D0211}" destId="{6DA8B4E5-E16A-491C-A1E9-32D167642A8E}" srcOrd="2" destOrd="0" presId="urn:microsoft.com/office/officeart/2005/8/layout/vList5"/>
    <dgm:cxn modelId="{B22689DB-E821-4A32-9D68-CBCCC02317C3}" type="presParOf" srcId="{6DA8B4E5-E16A-491C-A1E9-32D167642A8E}" destId="{311FB695-02E8-4D30-83B7-B5272E694A90}" srcOrd="0" destOrd="0" presId="urn:microsoft.com/office/officeart/2005/8/layout/vList5"/>
    <dgm:cxn modelId="{98E95F8C-2064-4AA8-94CE-D6F01B5C0612}" type="presParOf" srcId="{6DA8B4E5-E16A-491C-A1E9-32D167642A8E}" destId="{8122EAD1-051F-4F83-A0F3-12952BED9F9B}" srcOrd="1" destOrd="0" presId="urn:microsoft.com/office/officeart/2005/8/layout/vList5"/>
    <dgm:cxn modelId="{94B01B50-2091-4700-B1B7-45428308BFA7}" type="presParOf" srcId="{F1D115B6-9CFA-4DFC-A9DC-3FF2BB9D0211}" destId="{E1C7462B-4AA8-4BC7-95E8-3B75001BF8A3}" srcOrd="3" destOrd="0" presId="urn:microsoft.com/office/officeart/2005/8/layout/vList5"/>
    <dgm:cxn modelId="{C5FC3787-DE5D-4488-B0DE-F3B87F84786F}" type="presParOf" srcId="{F1D115B6-9CFA-4DFC-A9DC-3FF2BB9D0211}" destId="{250795F0-6274-448C-84DC-9C3D5DA1D5C8}" srcOrd="4" destOrd="0" presId="urn:microsoft.com/office/officeart/2005/8/layout/vList5"/>
    <dgm:cxn modelId="{6F76BC15-352D-41EC-808B-DDD11C59E774}" type="presParOf" srcId="{250795F0-6274-448C-84DC-9C3D5DA1D5C8}" destId="{D70BEA6F-EF4B-425A-BE24-6142B3B72DFC}" srcOrd="0" destOrd="0" presId="urn:microsoft.com/office/officeart/2005/8/layout/vList5"/>
    <dgm:cxn modelId="{A24245AB-4D75-4322-A0CD-562FF6701733}" type="presParOf" srcId="{250795F0-6274-448C-84DC-9C3D5DA1D5C8}" destId="{BA5A691D-5725-4757-AA80-ECDB3BD575FD}"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278ABDF-1855-4677-9DBA-B1DD4818EA0B}"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ro-RO"/>
        </a:p>
      </dgm:t>
    </dgm:pt>
    <dgm:pt modelId="{E0C68AF5-DC85-4579-9AD2-977C7DEF5DD1}">
      <dgm:prSet custT="1"/>
      <dgm:spPr/>
      <dgm:t>
        <a:bodyPr/>
        <a:lstStyle/>
        <a:p>
          <a:pPr rtl="0"/>
          <a:r>
            <a:rPr lang="vi-VN" sz="1800" b="1" dirty="0" smtClean="0">
              <a:latin typeface="Calibri" panose="020F0502020204030204" pitchFamily="34" charset="0"/>
            </a:rPr>
            <a:t>1. </a:t>
          </a:r>
          <a:r>
            <a:rPr lang="ro-RO" sz="1800" b="1" dirty="0" smtClean="0">
              <a:latin typeface="Calibri" panose="020F0502020204030204" pitchFamily="34" charset="0"/>
            </a:rPr>
            <a:t>Î</a:t>
          </a:r>
          <a:r>
            <a:rPr lang="vi-VN" sz="1800" b="1" dirty="0" smtClean="0">
              <a:latin typeface="Calibri" panose="020F0502020204030204" pitchFamily="34" charset="0"/>
            </a:rPr>
            <a:t>mbun</a:t>
          </a:r>
          <a:r>
            <a:rPr lang="ro-RO" sz="1800" b="1" dirty="0" smtClean="0">
              <a:latin typeface="Calibri" panose="020F0502020204030204" pitchFamily="34" charset="0"/>
            </a:rPr>
            <a:t>ă</a:t>
          </a:r>
          <a:r>
            <a:rPr lang="vi-VN" sz="1800" b="1" dirty="0" smtClean="0">
              <a:latin typeface="Calibri" panose="020F0502020204030204" pitchFamily="34" charset="0"/>
            </a:rPr>
            <a:t>t</a:t>
          </a:r>
          <a:r>
            <a:rPr lang="ro-RO" sz="1800" b="1" dirty="0" err="1" smtClean="0">
              <a:latin typeface="Calibri" panose="020F0502020204030204" pitchFamily="34" charset="0"/>
            </a:rPr>
            <a:t>ăţ</a:t>
          </a:r>
          <a:r>
            <a:rPr lang="vi-VN" sz="1800" b="1" dirty="0" smtClean="0">
              <a:latin typeface="Calibri" panose="020F0502020204030204" pitchFamily="34" charset="0"/>
            </a:rPr>
            <a:t>irea  conectivit</a:t>
          </a:r>
          <a:r>
            <a:rPr lang="ro-RO" sz="1800" b="1" dirty="0" err="1" smtClean="0">
              <a:latin typeface="Calibri" panose="020F0502020204030204" pitchFamily="34" charset="0"/>
            </a:rPr>
            <a:t>ăţ</a:t>
          </a:r>
          <a:r>
            <a:rPr lang="vi-VN" sz="1800" b="1" dirty="0" smtClean="0">
              <a:latin typeface="Calibri" panose="020F0502020204030204" pitchFamily="34" charset="0"/>
            </a:rPr>
            <a:t>ii prin dezvoltarea rețelei TEN-T de transport rutier </a:t>
          </a:r>
          <a:endParaRPr lang="ro-RO" sz="1800" b="1" dirty="0">
            <a:latin typeface="Calibri" panose="020F0502020204030204" pitchFamily="34" charset="0"/>
          </a:endParaRPr>
        </a:p>
      </dgm:t>
    </dgm:pt>
    <dgm:pt modelId="{A186C0BC-9CB8-4FF1-9EED-7B58427865BE}" type="parTrans" cxnId="{F4ECCC43-1608-4E51-B82C-5EB6FF92D317}">
      <dgm:prSet/>
      <dgm:spPr/>
      <dgm:t>
        <a:bodyPr/>
        <a:lstStyle/>
        <a:p>
          <a:endParaRPr lang="ro-RO"/>
        </a:p>
      </dgm:t>
    </dgm:pt>
    <dgm:pt modelId="{363F917F-B412-4CDA-8709-B4DB7BDFE211}" type="sibTrans" cxnId="{F4ECCC43-1608-4E51-B82C-5EB6FF92D317}">
      <dgm:prSet/>
      <dgm:spPr/>
      <dgm:t>
        <a:bodyPr/>
        <a:lstStyle/>
        <a:p>
          <a:endParaRPr lang="ro-RO"/>
        </a:p>
      </dgm:t>
    </dgm:pt>
    <dgm:pt modelId="{68AC19FB-62E9-4AE0-87B7-98838A94FB9C}">
      <dgm:prSet custT="1"/>
      <dgm:spPr/>
      <dgm:t>
        <a:bodyPr/>
        <a:lstStyle/>
        <a:p>
          <a:pPr rtl="0"/>
          <a:r>
            <a:rPr lang="vi-VN" sz="1800" b="1" dirty="0" smtClean="0">
              <a:latin typeface="Calibri" panose="020F0502020204030204" pitchFamily="34" charset="0"/>
            </a:rPr>
            <a:t>2. </a:t>
          </a:r>
          <a:r>
            <a:rPr lang="ro-RO" sz="1800" b="1" dirty="0" smtClean="0">
              <a:latin typeface="Calibri" panose="020F0502020204030204" pitchFamily="34" charset="0"/>
            </a:rPr>
            <a:t>Î</a:t>
          </a:r>
          <a:r>
            <a:rPr lang="vi-VN" sz="1800" b="1" dirty="0" smtClean="0">
              <a:latin typeface="Calibri" panose="020F0502020204030204" pitchFamily="34" charset="0"/>
            </a:rPr>
            <a:t>mbun</a:t>
          </a:r>
          <a:r>
            <a:rPr lang="ro-RO" sz="1800" b="1" dirty="0" smtClean="0">
              <a:latin typeface="Calibri" panose="020F0502020204030204" pitchFamily="34" charset="0"/>
            </a:rPr>
            <a:t>ă</a:t>
          </a:r>
          <a:r>
            <a:rPr lang="vi-VN" sz="1800" b="1" dirty="0" smtClean="0">
              <a:latin typeface="Calibri" panose="020F0502020204030204" pitchFamily="34" charset="0"/>
            </a:rPr>
            <a:t>t</a:t>
          </a:r>
          <a:r>
            <a:rPr lang="ro-RO" sz="1800" b="1" dirty="0" err="1" smtClean="0">
              <a:latin typeface="Calibri" panose="020F0502020204030204" pitchFamily="34" charset="0"/>
            </a:rPr>
            <a:t>ăţ</a:t>
          </a:r>
          <a:r>
            <a:rPr lang="vi-VN" sz="1800" b="1" dirty="0" smtClean="0">
              <a:latin typeface="Calibri" panose="020F0502020204030204" pitchFamily="34" charset="0"/>
            </a:rPr>
            <a:t>irea conectivit</a:t>
          </a:r>
          <a:r>
            <a:rPr lang="ro-RO" sz="1800" b="1" dirty="0" err="1" smtClean="0">
              <a:latin typeface="Calibri" panose="020F0502020204030204" pitchFamily="34" charset="0"/>
            </a:rPr>
            <a:t>ăţ</a:t>
          </a:r>
          <a:r>
            <a:rPr lang="vi-VN" sz="1800" b="1" dirty="0" smtClean="0">
              <a:latin typeface="Calibri" panose="020F0502020204030204" pitchFamily="34" charset="0"/>
            </a:rPr>
            <a:t>ii prin dezvoltarea infrastructurii rutiere pentru accesibilitate teritorial</a:t>
          </a:r>
          <a:r>
            <a:rPr lang="ro-RO" sz="1800" b="1" dirty="0" smtClean="0">
              <a:latin typeface="Calibri" panose="020F0502020204030204" pitchFamily="34" charset="0"/>
            </a:rPr>
            <a:t>ă</a:t>
          </a:r>
          <a:r>
            <a:rPr lang="vi-VN" sz="1800" b="1" dirty="0" smtClean="0">
              <a:latin typeface="Calibri" panose="020F0502020204030204" pitchFamily="34" charset="0"/>
            </a:rPr>
            <a:t> </a:t>
          </a:r>
          <a:endParaRPr lang="ro-RO" sz="1800" b="1" dirty="0">
            <a:latin typeface="Calibri" panose="020F0502020204030204" pitchFamily="34" charset="0"/>
          </a:endParaRPr>
        </a:p>
      </dgm:t>
    </dgm:pt>
    <dgm:pt modelId="{CDDE6F97-569B-4D6F-8008-C95B91B26A84}" type="parTrans" cxnId="{7AD44D63-DB77-4DAD-B894-CC8DF77B81EB}">
      <dgm:prSet/>
      <dgm:spPr/>
      <dgm:t>
        <a:bodyPr/>
        <a:lstStyle/>
        <a:p>
          <a:endParaRPr lang="ro-RO"/>
        </a:p>
      </dgm:t>
    </dgm:pt>
    <dgm:pt modelId="{53177070-BFEE-4207-9710-BC4D5A83211F}" type="sibTrans" cxnId="{7AD44D63-DB77-4DAD-B894-CC8DF77B81EB}">
      <dgm:prSet/>
      <dgm:spPr/>
      <dgm:t>
        <a:bodyPr/>
        <a:lstStyle/>
        <a:p>
          <a:endParaRPr lang="ro-RO"/>
        </a:p>
      </dgm:t>
    </dgm:pt>
    <dgm:pt modelId="{B14F42B4-5E8D-4901-A7AC-27C1C7640F2D}">
      <dgm:prSet custT="1"/>
      <dgm:spPr/>
      <dgm:t>
        <a:bodyPr/>
        <a:lstStyle/>
        <a:p>
          <a:pPr rtl="0"/>
          <a:r>
            <a:rPr lang="vi-VN" sz="1800" b="1" dirty="0" smtClean="0">
              <a:latin typeface="Calibri" panose="020F0502020204030204" pitchFamily="34" charset="0"/>
            </a:rPr>
            <a:t>3. </a:t>
          </a:r>
          <a:r>
            <a:rPr lang="ro-RO" sz="1800" b="1" dirty="0" smtClean="0">
              <a:latin typeface="Calibri" panose="020F0502020204030204" pitchFamily="34" charset="0"/>
            </a:rPr>
            <a:t>Î</a:t>
          </a:r>
          <a:r>
            <a:rPr lang="vi-VN" sz="1800" b="1" dirty="0" smtClean="0">
              <a:latin typeface="Calibri" panose="020F0502020204030204" pitchFamily="34" charset="0"/>
            </a:rPr>
            <a:t>mbun</a:t>
          </a:r>
          <a:r>
            <a:rPr lang="ro-RO" sz="1800" b="1" dirty="0" smtClean="0">
              <a:latin typeface="Calibri" panose="020F0502020204030204" pitchFamily="34" charset="0"/>
            </a:rPr>
            <a:t>ă</a:t>
          </a:r>
          <a:r>
            <a:rPr lang="vi-VN" sz="1800" b="1" dirty="0" smtClean="0">
              <a:latin typeface="Calibri" panose="020F0502020204030204" pitchFamily="34" charset="0"/>
            </a:rPr>
            <a:t>t</a:t>
          </a:r>
          <a:r>
            <a:rPr lang="ro-RO" sz="1800" b="1" dirty="0" err="1" smtClean="0">
              <a:latin typeface="Calibri" panose="020F0502020204030204" pitchFamily="34" charset="0"/>
            </a:rPr>
            <a:t>ăţ</a:t>
          </a:r>
          <a:r>
            <a:rPr lang="vi-VN" sz="1800" b="1" dirty="0" smtClean="0">
              <a:latin typeface="Calibri" panose="020F0502020204030204" pitchFamily="34" charset="0"/>
            </a:rPr>
            <a:t>irea conectivit</a:t>
          </a:r>
          <a:r>
            <a:rPr lang="ro-RO" sz="1800" b="1" dirty="0" err="1" smtClean="0">
              <a:latin typeface="Calibri" panose="020F0502020204030204" pitchFamily="34" charset="0"/>
            </a:rPr>
            <a:t>ăţ</a:t>
          </a:r>
          <a:r>
            <a:rPr lang="vi-VN" sz="1800" b="1" dirty="0" smtClean="0">
              <a:latin typeface="Calibri" panose="020F0502020204030204" pitchFamily="34" charset="0"/>
            </a:rPr>
            <a:t>ii prin dezvoltarea rețelei TEN-T de transport pe calea ferată </a:t>
          </a:r>
          <a:endParaRPr lang="ro-RO" sz="1800" b="1" dirty="0">
            <a:latin typeface="Calibri" panose="020F0502020204030204" pitchFamily="34" charset="0"/>
          </a:endParaRPr>
        </a:p>
      </dgm:t>
    </dgm:pt>
    <dgm:pt modelId="{A8CF90D5-EDCD-4029-AD80-8F21E8AC6998}" type="parTrans" cxnId="{3F50A4F9-A884-4A71-A6DD-1B4F27CB32E9}">
      <dgm:prSet/>
      <dgm:spPr/>
      <dgm:t>
        <a:bodyPr/>
        <a:lstStyle/>
        <a:p>
          <a:endParaRPr lang="ro-RO"/>
        </a:p>
      </dgm:t>
    </dgm:pt>
    <dgm:pt modelId="{C2DCFA00-DD68-4677-8064-6E6792860485}" type="sibTrans" cxnId="{3F50A4F9-A884-4A71-A6DD-1B4F27CB32E9}">
      <dgm:prSet/>
      <dgm:spPr/>
      <dgm:t>
        <a:bodyPr/>
        <a:lstStyle/>
        <a:p>
          <a:endParaRPr lang="ro-RO"/>
        </a:p>
      </dgm:t>
    </dgm:pt>
    <dgm:pt modelId="{3A752C98-67CD-4CA6-A5F9-24D1735A8277}">
      <dgm:prSet custT="1"/>
      <dgm:spPr/>
      <dgm:t>
        <a:bodyPr/>
        <a:lstStyle/>
        <a:p>
          <a:pPr rtl="0"/>
          <a:r>
            <a:rPr lang="vi-VN" sz="1800" b="1" dirty="0" smtClean="0">
              <a:latin typeface="Calibri" panose="020F0502020204030204" pitchFamily="34" charset="0"/>
            </a:rPr>
            <a:t>4. </a:t>
          </a:r>
          <a:r>
            <a:rPr lang="ro-RO" sz="1800" b="1" dirty="0" smtClean="0">
              <a:latin typeface="Calibri" panose="020F0502020204030204" pitchFamily="34" charset="0"/>
            </a:rPr>
            <a:t>Î</a:t>
          </a:r>
          <a:r>
            <a:rPr lang="vi-VN" sz="1800" b="1" dirty="0" smtClean="0">
              <a:latin typeface="Calibri" panose="020F0502020204030204" pitchFamily="34" charset="0"/>
            </a:rPr>
            <a:t>mbun</a:t>
          </a:r>
          <a:r>
            <a:rPr lang="ro-RO" sz="1800" b="1" dirty="0" smtClean="0">
              <a:latin typeface="Calibri" panose="020F0502020204030204" pitchFamily="34" charset="0"/>
            </a:rPr>
            <a:t>ă</a:t>
          </a:r>
          <a:r>
            <a:rPr lang="vi-VN" sz="1800" b="1" dirty="0" smtClean="0">
              <a:latin typeface="Calibri" panose="020F0502020204030204" pitchFamily="34" charset="0"/>
            </a:rPr>
            <a:t>t</a:t>
          </a:r>
          <a:r>
            <a:rPr lang="ro-RO" sz="1800" b="1" dirty="0" err="1" smtClean="0">
              <a:latin typeface="Calibri" panose="020F0502020204030204" pitchFamily="34" charset="0"/>
            </a:rPr>
            <a:t>ăţ</a:t>
          </a:r>
          <a:r>
            <a:rPr lang="vi-VN" sz="1800" b="1" dirty="0" smtClean="0">
              <a:latin typeface="Calibri" panose="020F0502020204030204" pitchFamily="34" charset="0"/>
            </a:rPr>
            <a:t>irea mobilit</a:t>
          </a:r>
          <a:r>
            <a:rPr lang="ro-RO" sz="1800" b="1" dirty="0" err="1" smtClean="0">
              <a:latin typeface="Calibri" panose="020F0502020204030204" pitchFamily="34" charset="0"/>
            </a:rPr>
            <a:t>ăţ</a:t>
          </a:r>
          <a:r>
            <a:rPr lang="vi-VN" sz="1800" b="1" dirty="0" smtClean="0">
              <a:latin typeface="Calibri" panose="020F0502020204030204" pitchFamily="34" charset="0"/>
            </a:rPr>
            <a:t>ii na</a:t>
          </a:r>
          <a:r>
            <a:rPr lang="ro-RO" sz="1800" b="1" dirty="0" smtClean="0">
              <a:latin typeface="Calibri" panose="020F0502020204030204" pitchFamily="34" charset="0"/>
            </a:rPr>
            <a:t>ţ</a:t>
          </a:r>
          <a:r>
            <a:rPr lang="vi-VN" sz="1800" b="1" dirty="0" smtClean="0">
              <a:latin typeface="Calibri" panose="020F0502020204030204" pitchFamily="34" charset="0"/>
            </a:rPr>
            <a:t>ionale, durabil</a:t>
          </a:r>
          <a:r>
            <a:rPr lang="ro-RO" sz="1800" b="1" dirty="0" smtClean="0">
              <a:latin typeface="Calibri" panose="020F0502020204030204" pitchFamily="34" charset="0"/>
            </a:rPr>
            <a:t>ă</a:t>
          </a:r>
          <a:r>
            <a:rPr lang="vi-VN" sz="1800" b="1" dirty="0" smtClean="0">
              <a:latin typeface="Calibri" panose="020F0502020204030204" pitchFamily="34" charset="0"/>
            </a:rPr>
            <a:t> </a:t>
          </a:r>
          <a:r>
            <a:rPr lang="ro-RO" sz="1800" b="1" dirty="0" smtClean="0">
              <a:latin typeface="Calibri" panose="020F0502020204030204" pitchFamily="34" charset="0"/>
            </a:rPr>
            <a:t>ş</a:t>
          </a:r>
          <a:r>
            <a:rPr lang="vi-VN" sz="1800" b="1" dirty="0" smtClean="0">
              <a:latin typeface="Calibri" panose="020F0502020204030204" pitchFamily="34" charset="0"/>
            </a:rPr>
            <a:t>i rezilient</a:t>
          </a:r>
          <a:r>
            <a:rPr lang="ro-RO" sz="1800" b="1" dirty="0" smtClean="0">
              <a:latin typeface="Calibri" panose="020F0502020204030204" pitchFamily="34" charset="0"/>
            </a:rPr>
            <a:t>ă</a:t>
          </a:r>
          <a:r>
            <a:rPr lang="vi-VN" sz="1800" b="1" dirty="0" smtClean="0">
              <a:latin typeface="Calibri" panose="020F0502020204030204" pitchFamily="34" charset="0"/>
            </a:rPr>
            <a:t> </a:t>
          </a:r>
          <a:r>
            <a:rPr lang="ro-RO" sz="1800" b="1" dirty="0" smtClean="0">
              <a:latin typeface="Calibri" panose="020F0502020204030204" pitchFamily="34" charset="0"/>
            </a:rPr>
            <a:t>î</a:t>
          </a:r>
          <a:r>
            <a:rPr lang="vi-VN" sz="1800" b="1" dirty="0" smtClean="0">
              <a:latin typeface="Calibri" panose="020F0502020204030204" pitchFamily="34" charset="0"/>
            </a:rPr>
            <a:t>n fa</a:t>
          </a:r>
          <a:r>
            <a:rPr lang="ro-RO" sz="1800" b="1" dirty="0" smtClean="0">
              <a:latin typeface="Calibri" panose="020F0502020204030204" pitchFamily="34" charset="0"/>
            </a:rPr>
            <a:t>ţ</a:t>
          </a:r>
          <a:r>
            <a:rPr lang="vi-VN" sz="1800" b="1" dirty="0" smtClean="0">
              <a:latin typeface="Calibri" panose="020F0502020204030204" pitchFamily="34" charset="0"/>
            </a:rPr>
            <a:t>a schimb</a:t>
          </a:r>
          <a:r>
            <a:rPr lang="ro-RO" sz="1800" b="1" dirty="0" smtClean="0">
              <a:latin typeface="Calibri" panose="020F0502020204030204" pitchFamily="34" charset="0"/>
            </a:rPr>
            <a:t>ă</a:t>
          </a:r>
          <a:r>
            <a:rPr lang="vi-VN" sz="1800" b="1" dirty="0" smtClean="0">
              <a:latin typeface="Calibri" panose="020F0502020204030204" pitchFamily="34" charset="0"/>
            </a:rPr>
            <a:t>rilor climatice prin creșterea calității serviciilor de transport pe calea ferat</a:t>
          </a:r>
          <a:r>
            <a:rPr lang="ro-RO" sz="1800" b="1" dirty="0" smtClean="0">
              <a:latin typeface="Calibri" panose="020F0502020204030204" pitchFamily="34" charset="0"/>
            </a:rPr>
            <a:t>ă</a:t>
          </a:r>
          <a:r>
            <a:rPr lang="vi-VN" sz="1800" b="1" dirty="0" smtClean="0">
              <a:latin typeface="Calibri" panose="020F0502020204030204" pitchFamily="34" charset="0"/>
            </a:rPr>
            <a:t> </a:t>
          </a:r>
          <a:endParaRPr lang="ro-RO" sz="1800" b="1" dirty="0">
            <a:latin typeface="Calibri" panose="020F0502020204030204" pitchFamily="34" charset="0"/>
          </a:endParaRPr>
        </a:p>
      </dgm:t>
    </dgm:pt>
    <dgm:pt modelId="{C3807A08-F831-40D9-851B-E33426196647}" type="parTrans" cxnId="{2E39E345-E06A-4C94-8127-FF4EE594C6A6}">
      <dgm:prSet/>
      <dgm:spPr/>
      <dgm:t>
        <a:bodyPr/>
        <a:lstStyle/>
        <a:p>
          <a:endParaRPr lang="ro-RO"/>
        </a:p>
      </dgm:t>
    </dgm:pt>
    <dgm:pt modelId="{A5B3ACD4-1ECB-42F9-9CE5-73AA37EFB074}" type="sibTrans" cxnId="{2E39E345-E06A-4C94-8127-FF4EE594C6A6}">
      <dgm:prSet/>
      <dgm:spPr/>
      <dgm:t>
        <a:bodyPr/>
        <a:lstStyle/>
        <a:p>
          <a:endParaRPr lang="ro-RO"/>
        </a:p>
      </dgm:t>
    </dgm:pt>
    <dgm:pt modelId="{53976EFF-0FBB-4168-9190-28207637CB31}">
      <dgm:prSet custT="1"/>
      <dgm:spPr/>
      <dgm:t>
        <a:bodyPr/>
        <a:lstStyle/>
        <a:p>
          <a:pPr rtl="0"/>
          <a:r>
            <a:rPr lang="vi-VN" sz="1800" b="1" dirty="0" smtClean="0">
              <a:latin typeface="Calibri" panose="020F0502020204030204" pitchFamily="34" charset="0"/>
            </a:rPr>
            <a:t>5. </a:t>
          </a:r>
          <a:r>
            <a:rPr lang="ro-RO" sz="1800" b="1" dirty="0" smtClean="0">
              <a:latin typeface="Calibri" panose="020F0502020204030204" pitchFamily="34" charset="0"/>
            </a:rPr>
            <a:t>Î</a:t>
          </a:r>
          <a:r>
            <a:rPr lang="vi-VN" sz="1800" b="1" dirty="0" smtClean="0">
              <a:latin typeface="Calibri" panose="020F0502020204030204" pitchFamily="34" charset="0"/>
            </a:rPr>
            <a:t>mbun</a:t>
          </a:r>
          <a:r>
            <a:rPr lang="ro-RO" sz="1800" b="1" dirty="0" smtClean="0">
              <a:latin typeface="Calibri" panose="020F0502020204030204" pitchFamily="34" charset="0"/>
            </a:rPr>
            <a:t>ă</a:t>
          </a:r>
          <a:r>
            <a:rPr lang="vi-VN" sz="1800" b="1" dirty="0" smtClean="0">
              <a:latin typeface="Calibri" panose="020F0502020204030204" pitchFamily="34" charset="0"/>
            </a:rPr>
            <a:t>t</a:t>
          </a:r>
          <a:r>
            <a:rPr lang="ro-RO" sz="1800" b="1" dirty="0" err="1" smtClean="0">
              <a:latin typeface="Calibri" panose="020F0502020204030204" pitchFamily="34" charset="0"/>
            </a:rPr>
            <a:t>ăţ</a:t>
          </a:r>
          <a:r>
            <a:rPr lang="vi-VN" sz="1800" b="1" dirty="0" smtClean="0">
              <a:latin typeface="Calibri" panose="020F0502020204030204" pitchFamily="34" charset="0"/>
            </a:rPr>
            <a:t>irea conectivit</a:t>
          </a:r>
          <a:r>
            <a:rPr lang="ro-RO" sz="1800" b="1" dirty="0" err="1" smtClean="0">
              <a:latin typeface="Calibri" panose="020F0502020204030204" pitchFamily="34" charset="0"/>
            </a:rPr>
            <a:t>ăţ</a:t>
          </a:r>
          <a:r>
            <a:rPr lang="vi-VN" sz="1800" b="1" dirty="0" smtClean="0">
              <a:latin typeface="Calibri" panose="020F0502020204030204" pitchFamily="34" charset="0"/>
            </a:rPr>
            <a:t>ii prin cre</a:t>
          </a:r>
          <a:r>
            <a:rPr lang="ro-RO" sz="1800" b="1" dirty="0" smtClean="0">
              <a:latin typeface="Calibri" panose="020F0502020204030204" pitchFamily="34" charset="0"/>
            </a:rPr>
            <a:t>ş</a:t>
          </a:r>
          <a:r>
            <a:rPr lang="vi-VN" sz="1800" b="1" dirty="0" smtClean="0">
              <a:latin typeface="Calibri" panose="020F0502020204030204" pitchFamily="34" charset="0"/>
            </a:rPr>
            <a:t>terea g</a:t>
          </a:r>
          <a:r>
            <a:rPr lang="ro-RO" sz="1800" b="1" dirty="0" err="1" smtClean="0">
              <a:latin typeface="Calibri" panose="020F0502020204030204" pitchFamily="34" charset="0"/>
            </a:rPr>
            <a:t>ra</a:t>
          </a:r>
          <a:r>
            <a:rPr lang="vi-VN" sz="1800" b="1" dirty="0" smtClean="0">
              <a:latin typeface="Calibri" panose="020F0502020204030204" pitchFamily="34" charset="0"/>
            </a:rPr>
            <a:t>dului de utilizare a transportului cu metroul </a:t>
          </a:r>
          <a:r>
            <a:rPr lang="ro-RO" sz="1800" b="1" dirty="0" smtClean="0">
              <a:latin typeface="Calibri" panose="020F0502020204030204" pitchFamily="34" charset="0"/>
            </a:rPr>
            <a:t>î</a:t>
          </a:r>
          <a:r>
            <a:rPr lang="vi-VN" sz="1800" b="1" dirty="0" smtClean="0">
              <a:latin typeface="Calibri" panose="020F0502020204030204" pitchFamily="34" charset="0"/>
            </a:rPr>
            <a:t>n regiunea Bucure</a:t>
          </a:r>
          <a:r>
            <a:rPr lang="ro-RO" sz="1800" b="1" dirty="0" smtClean="0">
              <a:latin typeface="Calibri" panose="020F0502020204030204" pitchFamily="34" charset="0"/>
            </a:rPr>
            <a:t>ş</a:t>
          </a:r>
          <a:r>
            <a:rPr lang="vi-VN" sz="1800" b="1" dirty="0" smtClean="0">
              <a:latin typeface="Calibri" panose="020F0502020204030204" pitchFamily="34" charset="0"/>
            </a:rPr>
            <a:t>ti-Ilfov </a:t>
          </a:r>
          <a:endParaRPr lang="ro-RO" sz="1800" b="1" dirty="0">
            <a:latin typeface="Calibri" panose="020F0502020204030204" pitchFamily="34" charset="0"/>
          </a:endParaRPr>
        </a:p>
      </dgm:t>
    </dgm:pt>
    <dgm:pt modelId="{E2B435C2-DFB6-4209-BFF1-BF07C57701C3}" type="parTrans" cxnId="{ABBB0DD6-34B2-4100-BA70-C73D6AF18B9C}">
      <dgm:prSet/>
      <dgm:spPr/>
      <dgm:t>
        <a:bodyPr/>
        <a:lstStyle/>
        <a:p>
          <a:endParaRPr lang="ro-RO"/>
        </a:p>
      </dgm:t>
    </dgm:pt>
    <dgm:pt modelId="{E90B1B28-841A-4723-9C1A-A2A593709D41}" type="sibTrans" cxnId="{ABBB0DD6-34B2-4100-BA70-C73D6AF18B9C}">
      <dgm:prSet/>
      <dgm:spPr/>
      <dgm:t>
        <a:bodyPr/>
        <a:lstStyle/>
        <a:p>
          <a:endParaRPr lang="ro-RO"/>
        </a:p>
      </dgm:t>
    </dgm:pt>
    <dgm:pt modelId="{0DACA989-E5F3-4F2E-A9C4-29B359E0F921}">
      <dgm:prSet custT="1"/>
      <dgm:spPr/>
      <dgm:t>
        <a:bodyPr/>
        <a:lstStyle/>
        <a:p>
          <a:pPr rtl="0"/>
          <a:r>
            <a:rPr lang="vi-VN" sz="1800" b="1" dirty="0" smtClean="0">
              <a:latin typeface="Calibri" panose="020F0502020204030204" pitchFamily="34" charset="0"/>
            </a:rPr>
            <a:t>6. </a:t>
          </a:r>
          <a:r>
            <a:rPr lang="ro-RO" sz="1800" b="1" dirty="0" smtClean="0">
              <a:latin typeface="Calibri" panose="020F0502020204030204" pitchFamily="34" charset="0"/>
            </a:rPr>
            <a:t>Î</a:t>
          </a:r>
          <a:r>
            <a:rPr lang="vi-VN" sz="1800" b="1" dirty="0" smtClean="0">
              <a:latin typeface="Calibri" panose="020F0502020204030204" pitchFamily="34" charset="0"/>
            </a:rPr>
            <a:t>mbun</a:t>
          </a:r>
          <a:r>
            <a:rPr lang="ro-RO" sz="1800" b="1" dirty="0" smtClean="0">
              <a:latin typeface="Calibri" panose="020F0502020204030204" pitchFamily="34" charset="0"/>
            </a:rPr>
            <a:t>ă</a:t>
          </a:r>
          <a:r>
            <a:rPr lang="vi-VN" sz="1800" b="1" dirty="0" smtClean="0">
              <a:latin typeface="Calibri" panose="020F0502020204030204" pitchFamily="34" charset="0"/>
            </a:rPr>
            <a:t>t</a:t>
          </a:r>
          <a:r>
            <a:rPr lang="ro-RO" sz="1800" b="1" dirty="0" err="1" smtClean="0">
              <a:latin typeface="Calibri" panose="020F0502020204030204" pitchFamily="34" charset="0"/>
            </a:rPr>
            <a:t>ăţ</a:t>
          </a:r>
          <a:r>
            <a:rPr lang="vi-VN" sz="1800" b="1" dirty="0" smtClean="0">
              <a:latin typeface="Calibri" panose="020F0502020204030204" pitchFamily="34" charset="0"/>
            </a:rPr>
            <a:t>irea conectivit</a:t>
          </a:r>
          <a:r>
            <a:rPr lang="ro-RO" sz="1800" b="1" dirty="0" err="1" smtClean="0">
              <a:latin typeface="Calibri" panose="020F0502020204030204" pitchFamily="34" charset="0"/>
            </a:rPr>
            <a:t>ăţ</a:t>
          </a:r>
          <a:r>
            <a:rPr lang="vi-VN" sz="1800" b="1" dirty="0" smtClean="0">
              <a:latin typeface="Calibri" panose="020F0502020204030204" pitchFamily="34" charset="0"/>
            </a:rPr>
            <a:t>ii </a:t>
          </a:r>
          <a:r>
            <a:rPr lang="ro-RO" sz="1800" b="1" dirty="0" smtClean="0">
              <a:latin typeface="Calibri" panose="020F0502020204030204" pitchFamily="34" charset="0"/>
            </a:rPr>
            <a:t>ş</a:t>
          </a:r>
          <a:r>
            <a:rPr lang="vi-VN" sz="1800" b="1" dirty="0" smtClean="0">
              <a:latin typeface="Calibri" panose="020F0502020204030204" pitchFamily="34" charset="0"/>
            </a:rPr>
            <a:t>i mobilit</a:t>
          </a:r>
          <a:r>
            <a:rPr lang="ro-RO" sz="1800" b="1" dirty="0" err="1" smtClean="0">
              <a:latin typeface="Calibri" panose="020F0502020204030204" pitchFamily="34" charset="0"/>
            </a:rPr>
            <a:t>ăţ</a:t>
          </a:r>
          <a:r>
            <a:rPr lang="vi-VN" sz="1800" b="1" dirty="0" smtClean="0">
              <a:latin typeface="Calibri" panose="020F0502020204030204" pitchFamily="34" charset="0"/>
            </a:rPr>
            <a:t>ii urbane, durabil</a:t>
          </a:r>
          <a:r>
            <a:rPr lang="ro-RO" sz="1800" b="1" dirty="0" smtClean="0">
              <a:latin typeface="Calibri" panose="020F0502020204030204" pitchFamily="34" charset="0"/>
            </a:rPr>
            <a:t>ă</a:t>
          </a:r>
          <a:r>
            <a:rPr lang="vi-VN" sz="1800" b="1" dirty="0" smtClean="0">
              <a:latin typeface="Calibri" panose="020F0502020204030204" pitchFamily="34" charset="0"/>
            </a:rPr>
            <a:t> </a:t>
          </a:r>
          <a:r>
            <a:rPr lang="ro-RO" sz="1800" b="1" dirty="0" smtClean="0">
              <a:latin typeface="Calibri" panose="020F0502020204030204" pitchFamily="34" charset="0"/>
            </a:rPr>
            <a:t>ş</a:t>
          </a:r>
          <a:r>
            <a:rPr lang="vi-VN" sz="1800" b="1" dirty="0" smtClean="0">
              <a:latin typeface="Calibri" panose="020F0502020204030204" pitchFamily="34" charset="0"/>
            </a:rPr>
            <a:t>i rezilient</a:t>
          </a:r>
          <a:r>
            <a:rPr lang="ro-RO" sz="1800" b="1" dirty="0" smtClean="0">
              <a:latin typeface="Calibri" panose="020F0502020204030204" pitchFamily="34" charset="0"/>
            </a:rPr>
            <a:t>ă</a:t>
          </a:r>
          <a:r>
            <a:rPr lang="vi-VN" sz="1800" b="1" dirty="0" smtClean="0">
              <a:latin typeface="Calibri" panose="020F0502020204030204" pitchFamily="34" charset="0"/>
            </a:rPr>
            <a:t> </a:t>
          </a:r>
          <a:r>
            <a:rPr lang="ro-RO" sz="1800" b="1" dirty="0" smtClean="0">
              <a:latin typeface="Calibri" panose="020F0502020204030204" pitchFamily="34" charset="0"/>
            </a:rPr>
            <a:t>î</a:t>
          </a:r>
          <a:r>
            <a:rPr lang="vi-VN" sz="1800" b="1" dirty="0" smtClean="0">
              <a:latin typeface="Calibri" panose="020F0502020204030204" pitchFamily="34" charset="0"/>
            </a:rPr>
            <a:t>n fa</a:t>
          </a:r>
          <a:r>
            <a:rPr lang="ro-RO" sz="1800" b="1" dirty="0" smtClean="0">
              <a:latin typeface="Calibri" panose="020F0502020204030204" pitchFamily="34" charset="0"/>
            </a:rPr>
            <a:t>ţ</a:t>
          </a:r>
          <a:r>
            <a:rPr lang="vi-VN" sz="1800" b="1" dirty="0" smtClean="0">
              <a:latin typeface="Calibri" panose="020F0502020204030204" pitchFamily="34" charset="0"/>
            </a:rPr>
            <a:t>a schimb</a:t>
          </a:r>
          <a:r>
            <a:rPr lang="ro-RO" sz="1800" b="1" dirty="0" smtClean="0">
              <a:latin typeface="Calibri" panose="020F0502020204030204" pitchFamily="34" charset="0"/>
            </a:rPr>
            <a:t>ă</a:t>
          </a:r>
          <a:r>
            <a:rPr lang="vi-VN" sz="1800" b="1" dirty="0" smtClean="0">
              <a:latin typeface="Calibri" panose="020F0502020204030204" pitchFamily="34" charset="0"/>
            </a:rPr>
            <a:t>rilor climatice prin creșterea calității serviciilor de transport pe calea ferat</a:t>
          </a:r>
          <a:r>
            <a:rPr lang="ro-RO" sz="1800" b="1" dirty="0" smtClean="0">
              <a:latin typeface="Calibri" panose="020F0502020204030204" pitchFamily="34" charset="0"/>
            </a:rPr>
            <a:t>ă</a:t>
          </a:r>
          <a:r>
            <a:rPr lang="vi-VN" sz="1800" b="1" dirty="0" smtClean="0">
              <a:latin typeface="Calibri" panose="020F0502020204030204" pitchFamily="34" charset="0"/>
            </a:rPr>
            <a:t> </a:t>
          </a:r>
          <a:endParaRPr lang="ro-RO" sz="1800" b="1" dirty="0">
            <a:latin typeface="Calibri" panose="020F0502020204030204" pitchFamily="34" charset="0"/>
          </a:endParaRPr>
        </a:p>
      </dgm:t>
    </dgm:pt>
    <dgm:pt modelId="{3A30DBEF-0173-4975-AB00-E475D5D33C00}" type="parTrans" cxnId="{E1AC4421-E3FB-4D3B-AF40-526E0FD9558A}">
      <dgm:prSet/>
      <dgm:spPr/>
      <dgm:t>
        <a:bodyPr/>
        <a:lstStyle/>
        <a:p>
          <a:endParaRPr lang="ro-RO"/>
        </a:p>
      </dgm:t>
    </dgm:pt>
    <dgm:pt modelId="{CE9DEB24-2B14-4E3C-91E2-3954022BCEA6}" type="sibTrans" cxnId="{E1AC4421-E3FB-4D3B-AF40-526E0FD9558A}">
      <dgm:prSet/>
      <dgm:spPr/>
      <dgm:t>
        <a:bodyPr/>
        <a:lstStyle/>
        <a:p>
          <a:endParaRPr lang="ro-RO"/>
        </a:p>
      </dgm:t>
    </dgm:pt>
    <dgm:pt modelId="{B0530191-6BEF-46F8-8734-A5A475799EF9}">
      <dgm:prSet custT="1"/>
      <dgm:spPr/>
      <dgm:t>
        <a:bodyPr/>
        <a:lstStyle/>
        <a:p>
          <a:pPr rtl="0"/>
          <a:r>
            <a:rPr lang="vi-VN" sz="1800" b="1" dirty="0" smtClean="0">
              <a:latin typeface="Calibri" panose="020F0502020204030204" pitchFamily="34" charset="0"/>
            </a:rPr>
            <a:t>7. Dezvoltarea unui sistem de transport multimodal </a:t>
          </a:r>
          <a:endParaRPr lang="ro-RO" sz="1800" b="1" dirty="0">
            <a:latin typeface="Calibri" panose="020F0502020204030204" pitchFamily="34" charset="0"/>
          </a:endParaRPr>
        </a:p>
      </dgm:t>
    </dgm:pt>
    <dgm:pt modelId="{A1D3B314-BB36-4E05-A2DC-E295E7AA2E41}" type="parTrans" cxnId="{17B363AF-C50E-49CC-A464-FB6BAA75D444}">
      <dgm:prSet/>
      <dgm:spPr/>
      <dgm:t>
        <a:bodyPr/>
        <a:lstStyle/>
        <a:p>
          <a:endParaRPr lang="ro-RO"/>
        </a:p>
      </dgm:t>
    </dgm:pt>
    <dgm:pt modelId="{B6A4BF17-759E-413E-9AEA-DC5ACEAE38EA}" type="sibTrans" cxnId="{17B363AF-C50E-49CC-A464-FB6BAA75D444}">
      <dgm:prSet/>
      <dgm:spPr/>
      <dgm:t>
        <a:bodyPr/>
        <a:lstStyle/>
        <a:p>
          <a:endParaRPr lang="ro-RO"/>
        </a:p>
      </dgm:t>
    </dgm:pt>
    <dgm:pt modelId="{9C27C450-62A6-4849-B645-BB7D3C54E800}">
      <dgm:prSet custT="1"/>
      <dgm:spPr/>
      <dgm:t>
        <a:bodyPr/>
        <a:lstStyle/>
        <a:p>
          <a:pPr rtl="0"/>
          <a:r>
            <a:rPr lang="vi-VN" sz="1800" b="1" dirty="0" smtClean="0">
              <a:latin typeface="Calibri" panose="020F0502020204030204" pitchFamily="34" charset="0"/>
            </a:rPr>
            <a:t>8. Creșterea gradului de utilizare a c</a:t>
          </a:r>
          <a:r>
            <a:rPr lang="ro-RO" sz="1800" b="1" dirty="0" smtClean="0">
              <a:latin typeface="Calibri" panose="020F0502020204030204" pitchFamily="34" charset="0"/>
            </a:rPr>
            <a:t>ă</a:t>
          </a:r>
          <a:r>
            <a:rPr lang="vi-VN" sz="1800" b="1" dirty="0" smtClean="0">
              <a:latin typeface="Calibri" panose="020F0502020204030204" pitchFamily="34" charset="0"/>
            </a:rPr>
            <a:t>ilor navigabile </a:t>
          </a:r>
          <a:r>
            <a:rPr lang="ro-RO" sz="1800" b="1" dirty="0" smtClean="0">
              <a:latin typeface="Calibri" panose="020F0502020204030204" pitchFamily="34" charset="0"/>
            </a:rPr>
            <a:t>ş</a:t>
          </a:r>
          <a:r>
            <a:rPr lang="vi-VN" sz="1800" b="1" dirty="0" smtClean="0">
              <a:latin typeface="Calibri" panose="020F0502020204030204" pitchFamily="34" charset="0"/>
            </a:rPr>
            <a:t>i a porturilor </a:t>
          </a:r>
          <a:endParaRPr lang="ro-RO" sz="1800" b="1" dirty="0">
            <a:latin typeface="Calibri" panose="020F0502020204030204" pitchFamily="34" charset="0"/>
          </a:endParaRPr>
        </a:p>
      </dgm:t>
    </dgm:pt>
    <dgm:pt modelId="{6B3EEA12-3FED-43D4-8180-4A62496D7EAD}" type="parTrans" cxnId="{3509E805-4308-4D2D-A644-D735DBEF5271}">
      <dgm:prSet/>
      <dgm:spPr/>
      <dgm:t>
        <a:bodyPr/>
        <a:lstStyle/>
        <a:p>
          <a:endParaRPr lang="ro-RO"/>
        </a:p>
      </dgm:t>
    </dgm:pt>
    <dgm:pt modelId="{EF535EBB-34DA-44FC-9A40-CB1495D370D1}" type="sibTrans" cxnId="{3509E805-4308-4D2D-A644-D735DBEF5271}">
      <dgm:prSet/>
      <dgm:spPr/>
      <dgm:t>
        <a:bodyPr/>
        <a:lstStyle/>
        <a:p>
          <a:endParaRPr lang="ro-RO"/>
        </a:p>
      </dgm:t>
    </dgm:pt>
    <dgm:pt modelId="{EA2F6CE7-6E5A-44B1-A5D0-AE20B220C365}">
      <dgm:prSet custT="1"/>
      <dgm:spPr/>
      <dgm:t>
        <a:bodyPr/>
        <a:lstStyle/>
        <a:p>
          <a:pPr rtl="0"/>
          <a:r>
            <a:rPr lang="vi-VN" sz="1800" b="1" dirty="0" smtClean="0">
              <a:latin typeface="Calibri" panose="020F0502020204030204" pitchFamily="34" charset="0"/>
            </a:rPr>
            <a:t>9. Creșterea gradului de siguranț</a:t>
          </a:r>
          <a:r>
            <a:rPr lang="ro-RO" sz="1800" b="1" dirty="0" smtClean="0">
              <a:latin typeface="Calibri" panose="020F0502020204030204" pitchFamily="34" charset="0"/>
            </a:rPr>
            <a:t>ă</a:t>
          </a:r>
          <a:r>
            <a:rPr lang="vi-VN" sz="1800" b="1" dirty="0" smtClean="0">
              <a:latin typeface="Calibri" panose="020F0502020204030204" pitchFamily="34" charset="0"/>
            </a:rPr>
            <a:t> </a:t>
          </a:r>
          <a:r>
            <a:rPr lang="ro-RO" sz="1800" b="1" dirty="0" smtClean="0">
              <a:latin typeface="Calibri" panose="020F0502020204030204" pitchFamily="34" charset="0"/>
            </a:rPr>
            <a:t>ş</a:t>
          </a:r>
          <a:r>
            <a:rPr lang="vi-VN" sz="1800" b="1" dirty="0" smtClean="0">
              <a:latin typeface="Calibri" panose="020F0502020204030204" pitchFamily="34" charset="0"/>
            </a:rPr>
            <a:t>i securitate pe rețeaua rutier</a:t>
          </a:r>
          <a:r>
            <a:rPr lang="ro-RO" sz="1800" b="1" dirty="0" smtClean="0">
              <a:latin typeface="Calibri" panose="020F0502020204030204" pitchFamily="34" charset="0"/>
            </a:rPr>
            <a:t>ă</a:t>
          </a:r>
          <a:r>
            <a:rPr lang="vi-VN" sz="1800" b="1" dirty="0" smtClean="0">
              <a:latin typeface="Calibri" panose="020F0502020204030204" pitchFamily="34" charset="0"/>
            </a:rPr>
            <a:t> de transport </a:t>
          </a:r>
          <a:endParaRPr lang="ro-RO" sz="1800" b="1" dirty="0">
            <a:latin typeface="Calibri" panose="020F0502020204030204" pitchFamily="34" charset="0"/>
          </a:endParaRPr>
        </a:p>
      </dgm:t>
    </dgm:pt>
    <dgm:pt modelId="{3F69F2A3-8049-48C3-990F-79AF8313B03E}" type="parTrans" cxnId="{4E7CECE4-964E-410A-B7FA-3743912C19F2}">
      <dgm:prSet/>
      <dgm:spPr/>
      <dgm:t>
        <a:bodyPr/>
        <a:lstStyle/>
        <a:p>
          <a:endParaRPr lang="ro-RO"/>
        </a:p>
      </dgm:t>
    </dgm:pt>
    <dgm:pt modelId="{DF19D096-3369-404A-890C-5A6F9B420920}" type="sibTrans" cxnId="{4E7CECE4-964E-410A-B7FA-3743912C19F2}">
      <dgm:prSet/>
      <dgm:spPr/>
      <dgm:t>
        <a:bodyPr/>
        <a:lstStyle/>
        <a:p>
          <a:endParaRPr lang="ro-RO"/>
        </a:p>
      </dgm:t>
    </dgm:pt>
    <dgm:pt modelId="{B40F179F-5C3D-40D5-BF16-B15006534547}">
      <dgm:prSet custT="1"/>
      <dgm:spPr/>
      <dgm:t>
        <a:bodyPr/>
        <a:lstStyle/>
        <a:p>
          <a:pPr rtl="0"/>
          <a:r>
            <a:rPr lang="vi-VN" sz="1800" b="1" dirty="0" smtClean="0">
              <a:latin typeface="Calibri" panose="020F0502020204030204" pitchFamily="34" charset="0"/>
            </a:rPr>
            <a:t>10. Asisten</a:t>
          </a:r>
          <a:r>
            <a:rPr lang="ro-RO" sz="1800" b="1" dirty="0" err="1" smtClean="0">
              <a:latin typeface="Calibri" panose="020F0502020204030204" pitchFamily="34" charset="0"/>
            </a:rPr>
            <a:t>ţă</a:t>
          </a:r>
          <a:r>
            <a:rPr lang="vi-VN" sz="1800" b="1" dirty="0" smtClean="0">
              <a:latin typeface="Calibri" panose="020F0502020204030204" pitchFamily="34" charset="0"/>
            </a:rPr>
            <a:t> </a:t>
          </a:r>
          <a:r>
            <a:rPr lang="ro-RO" sz="1800" b="1" dirty="0" smtClean="0">
              <a:latin typeface="Calibri" panose="020F0502020204030204" pitchFamily="34" charset="0"/>
            </a:rPr>
            <a:t>t</a:t>
          </a:r>
          <a:r>
            <a:rPr lang="vi-VN" sz="1800" b="1" dirty="0" smtClean="0">
              <a:latin typeface="Calibri" panose="020F0502020204030204" pitchFamily="34" charset="0"/>
            </a:rPr>
            <a:t>ehnic</a:t>
          </a:r>
          <a:r>
            <a:rPr lang="ro-RO" sz="1800" b="1" dirty="0" smtClean="0">
              <a:latin typeface="Calibri" panose="020F0502020204030204" pitchFamily="34" charset="0"/>
            </a:rPr>
            <a:t>ă</a:t>
          </a:r>
          <a:endParaRPr lang="ro-RO" sz="1800" b="1" dirty="0">
            <a:latin typeface="Calibri" panose="020F0502020204030204" pitchFamily="34" charset="0"/>
          </a:endParaRPr>
        </a:p>
      </dgm:t>
    </dgm:pt>
    <dgm:pt modelId="{753FBC51-E4B3-4470-9CB6-57A2D29CAE20}" type="parTrans" cxnId="{3B8B98C9-3553-4B11-922D-431A2F3BAC0C}">
      <dgm:prSet/>
      <dgm:spPr/>
      <dgm:t>
        <a:bodyPr/>
        <a:lstStyle/>
        <a:p>
          <a:endParaRPr lang="ro-RO"/>
        </a:p>
      </dgm:t>
    </dgm:pt>
    <dgm:pt modelId="{A4753952-1977-4DA1-ABEA-FAD56AECDF35}" type="sibTrans" cxnId="{3B8B98C9-3553-4B11-922D-431A2F3BAC0C}">
      <dgm:prSet/>
      <dgm:spPr/>
      <dgm:t>
        <a:bodyPr/>
        <a:lstStyle/>
        <a:p>
          <a:endParaRPr lang="ro-RO"/>
        </a:p>
      </dgm:t>
    </dgm:pt>
    <dgm:pt modelId="{92CF7CF2-2432-4340-A9BE-53CBDAFBBFB8}" type="pres">
      <dgm:prSet presAssocID="{9278ABDF-1855-4677-9DBA-B1DD4818EA0B}" presName="vert0" presStyleCnt="0">
        <dgm:presLayoutVars>
          <dgm:dir/>
          <dgm:animOne val="branch"/>
          <dgm:animLvl val="lvl"/>
        </dgm:presLayoutVars>
      </dgm:prSet>
      <dgm:spPr/>
      <dgm:t>
        <a:bodyPr/>
        <a:lstStyle/>
        <a:p>
          <a:endParaRPr lang="ro-RO"/>
        </a:p>
      </dgm:t>
    </dgm:pt>
    <dgm:pt modelId="{41E6A962-000E-47C7-850B-AF5ECD544559}" type="pres">
      <dgm:prSet presAssocID="{E0C68AF5-DC85-4579-9AD2-977C7DEF5DD1}" presName="thickLine" presStyleLbl="alignNode1" presStyleIdx="0" presStyleCnt="10"/>
      <dgm:spPr/>
    </dgm:pt>
    <dgm:pt modelId="{32F4E850-B151-4C4B-BA15-C788B0657960}" type="pres">
      <dgm:prSet presAssocID="{E0C68AF5-DC85-4579-9AD2-977C7DEF5DD1}" presName="horz1" presStyleCnt="0"/>
      <dgm:spPr/>
    </dgm:pt>
    <dgm:pt modelId="{A2A2A643-4B0F-464A-8AA2-492B488F228B}" type="pres">
      <dgm:prSet presAssocID="{E0C68AF5-DC85-4579-9AD2-977C7DEF5DD1}" presName="tx1" presStyleLbl="revTx" presStyleIdx="0" presStyleCnt="10"/>
      <dgm:spPr/>
      <dgm:t>
        <a:bodyPr/>
        <a:lstStyle/>
        <a:p>
          <a:endParaRPr lang="ro-RO"/>
        </a:p>
      </dgm:t>
    </dgm:pt>
    <dgm:pt modelId="{454AF9BE-F963-4D07-900C-20E442B86CCB}" type="pres">
      <dgm:prSet presAssocID="{E0C68AF5-DC85-4579-9AD2-977C7DEF5DD1}" presName="vert1" presStyleCnt="0"/>
      <dgm:spPr/>
    </dgm:pt>
    <dgm:pt modelId="{1EA37541-5B6F-4E74-BEA6-7095477BDB2C}" type="pres">
      <dgm:prSet presAssocID="{68AC19FB-62E9-4AE0-87B7-98838A94FB9C}" presName="thickLine" presStyleLbl="alignNode1" presStyleIdx="1" presStyleCnt="10"/>
      <dgm:spPr/>
    </dgm:pt>
    <dgm:pt modelId="{4254A2F9-C4B9-437B-853F-0A54B641A4F8}" type="pres">
      <dgm:prSet presAssocID="{68AC19FB-62E9-4AE0-87B7-98838A94FB9C}" presName="horz1" presStyleCnt="0"/>
      <dgm:spPr/>
    </dgm:pt>
    <dgm:pt modelId="{44ED8812-154D-48C3-9802-999B25D4FE2C}" type="pres">
      <dgm:prSet presAssocID="{68AC19FB-62E9-4AE0-87B7-98838A94FB9C}" presName="tx1" presStyleLbl="revTx" presStyleIdx="1" presStyleCnt="10" custScaleY="142558"/>
      <dgm:spPr/>
      <dgm:t>
        <a:bodyPr/>
        <a:lstStyle/>
        <a:p>
          <a:endParaRPr lang="ro-RO"/>
        </a:p>
      </dgm:t>
    </dgm:pt>
    <dgm:pt modelId="{F1E6B1F0-EFB0-4E75-AF66-3389434A1E6E}" type="pres">
      <dgm:prSet presAssocID="{68AC19FB-62E9-4AE0-87B7-98838A94FB9C}" presName="vert1" presStyleCnt="0"/>
      <dgm:spPr/>
    </dgm:pt>
    <dgm:pt modelId="{5FE07A65-E90E-4BB5-ADF3-2A024CECEC7D}" type="pres">
      <dgm:prSet presAssocID="{B14F42B4-5E8D-4901-A7AC-27C1C7640F2D}" presName="thickLine" presStyleLbl="alignNode1" presStyleIdx="2" presStyleCnt="10"/>
      <dgm:spPr/>
    </dgm:pt>
    <dgm:pt modelId="{7558FD5C-27FF-4337-B8D1-54D3E35CD04D}" type="pres">
      <dgm:prSet presAssocID="{B14F42B4-5E8D-4901-A7AC-27C1C7640F2D}" presName="horz1" presStyleCnt="0"/>
      <dgm:spPr/>
    </dgm:pt>
    <dgm:pt modelId="{91839A4F-85E9-4197-9701-61946E692141}" type="pres">
      <dgm:prSet presAssocID="{B14F42B4-5E8D-4901-A7AC-27C1C7640F2D}" presName="tx1" presStyleLbl="revTx" presStyleIdx="2" presStyleCnt="10" custScaleY="160102"/>
      <dgm:spPr/>
      <dgm:t>
        <a:bodyPr/>
        <a:lstStyle/>
        <a:p>
          <a:endParaRPr lang="ro-RO"/>
        </a:p>
      </dgm:t>
    </dgm:pt>
    <dgm:pt modelId="{354D5F55-BCE5-4EAB-B7F2-E7BDB4A205D6}" type="pres">
      <dgm:prSet presAssocID="{B14F42B4-5E8D-4901-A7AC-27C1C7640F2D}" presName="vert1" presStyleCnt="0"/>
      <dgm:spPr/>
    </dgm:pt>
    <dgm:pt modelId="{797400D4-F2A6-460D-B509-1340B74FC232}" type="pres">
      <dgm:prSet presAssocID="{3A752C98-67CD-4CA6-A5F9-24D1735A8277}" presName="thickLine" presStyleLbl="alignNode1" presStyleIdx="3" presStyleCnt="10"/>
      <dgm:spPr/>
    </dgm:pt>
    <dgm:pt modelId="{28035A7F-11B1-4DCB-ABEF-C771F5166C93}" type="pres">
      <dgm:prSet presAssocID="{3A752C98-67CD-4CA6-A5F9-24D1735A8277}" presName="horz1" presStyleCnt="0"/>
      <dgm:spPr/>
    </dgm:pt>
    <dgm:pt modelId="{81052F59-3166-4E7A-B609-791592511681}" type="pres">
      <dgm:prSet presAssocID="{3A752C98-67CD-4CA6-A5F9-24D1735A8277}" presName="tx1" presStyleLbl="revTx" presStyleIdx="3" presStyleCnt="10" custScaleY="155557"/>
      <dgm:spPr/>
      <dgm:t>
        <a:bodyPr/>
        <a:lstStyle/>
        <a:p>
          <a:endParaRPr lang="ro-RO"/>
        </a:p>
      </dgm:t>
    </dgm:pt>
    <dgm:pt modelId="{C9FEB9DE-77A9-41F7-9819-1CFF277644F5}" type="pres">
      <dgm:prSet presAssocID="{3A752C98-67CD-4CA6-A5F9-24D1735A8277}" presName="vert1" presStyleCnt="0"/>
      <dgm:spPr/>
    </dgm:pt>
    <dgm:pt modelId="{6C471199-8154-43FC-9122-5523738B9118}" type="pres">
      <dgm:prSet presAssocID="{53976EFF-0FBB-4168-9190-28207637CB31}" presName="thickLine" presStyleLbl="alignNode1" presStyleIdx="4" presStyleCnt="10"/>
      <dgm:spPr/>
    </dgm:pt>
    <dgm:pt modelId="{34A4B5F7-7FD6-4C74-83E3-31FEB1EF0CEA}" type="pres">
      <dgm:prSet presAssocID="{53976EFF-0FBB-4168-9190-28207637CB31}" presName="horz1" presStyleCnt="0"/>
      <dgm:spPr/>
    </dgm:pt>
    <dgm:pt modelId="{31E9094D-505E-4168-A300-44C2EE2C4AED}" type="pres">
      <dgm:prSet presAssocID="{53976EFF-0FBB-4168-9190-28207637CB31}" presName="tx1" presStyleLbl="revTx" presStyleIdx="4" presStyleCnt="10" custScaleY="144278"/>
      <dgm:spPr/>
      <dgm:t>
        <a:bodyPr/>
        <a:lstStyle/>
        <a:p>
          <a:endParaRPr lang="ro-RO"/>
        </a:p>
      </dgm:t>
    </dgm:pt>
    <dgm:pt modelId="{15393B78-6CB1-4A76-AF3F-D6F84DF51E11}" type="pres">
      <dgm:prSet presAssocID="{53976EFF-0FBB-4168-9190-28207637CB31}" presName="vert1" presStyleCnt="0"/>
      <dgm:spPr/>
    </dgm:pt>
    <dgm:pt modelId="{1843D983-9302-49D0-B6E1-ABD27AE10231}" type="pres">
      <dgm:prSet presAssocID="{0DACA989-E5F3-4F2E-A9C4-29B359E0F921}" presName="thickLine" presStyleLbl="alignNode1" presStyleIdx="5" presStyleCnt="10"/>
      <dgm:spPr/>
    </dgm:pt>
    <dgm:pt modelId="{77ABAA4F-A5C4-4AC4-A158-35555AB70E2B}" type="pres">
      <dgm:prSet presAssocID="{0DACA989-E5F3-4F2E-A9C4-29B359E0F921}" presName="horz1" presStyleCnt="0"/>
      <dgm:spPr/>
    </dgm:pt>
    <dgm:pt modelId="{4A260FF6-1773-4108-94E2-D6D49BED22B9}" type="pres">
      <dgm:prSet presAssocID="{0DACA989-E5F3-4F2E-A9C4-29B359E0F921}" presName="tx1" presStyleLbl="revTx" presStyleIdx="5" presStyleCnt="10" custScaleY="164607"/>
      <dgm:spPr/>
      <dgm:t>
        <a:bodyPr/>
        <a:lstStyle/>
        <a:p>
          <a:endParaRPr lang="ro-RO"/>
        </a:p>
      </dgm:t>
    </dgm:pt>
    <dgm:pt modelId="{F9EC9710-0BDD-4B7D-9EBD-16BEF434E6BF}" type="pres">
      <dgm:prSet presAssocID="{0DACA989-E5F3-4F2E-A9C4-29B359E0F921}" presName="vert1" presStyleCnt="0"/>
      <dgm:spPr/>
    </dgm:pt>
    <dgm:pt modelId="{5105B4F1-2F77-49C7-AFE3-3CF5F4C22E6B}" type="pres">
      <dgm:prSet presAssocID="{B0530191-6BEF-46F8-8734-A5A475799EF9}" presName="thickLine" presStyleLbl="alignNode1" presStyleIdx="6" presStyleCnt="10"/>
      <dgm:spPr/>
    </dgm:pt>
    <dgm:pt modelId="{1ABC90B7-7463-4448-995D-C49344886292}" type="pres">
      <dgm:prSet presAssocID="{B0530191-6BEF-46F8-8734-A5A475799EF9}" presName="horz1" presStyleCnt="0"/>
      <dgm:spPr/>
    </dgm:pt>
    <dgm:pt modelId="{FB04007E-D0AE-4D0F-8064-0E51D6785DD6}" type="pres">
      <dgm:prSet presAssocID="{B0530191-6BEF-46F8-8734-A5A475799EF9}" presName="tx1" presStyleLbl="revTx" presStyleIdx="6" presStyleCnt="10"/>
      <dgm:spPr/>
      <dgm:t>
        <a:bodyPr/>
        <a:lstStyle/>
        <a:p>
          <a:endParaRPr lang="ro-RO"/>
        </a:p>
      </dgm:t>
    </dgm:pt>
    <dgm:pt modelId="{06074C73-6303-4517-AEA0-451C25B5F79D}" type="pres">
      <dgm:prSet presAssocID="{B0530191-6BEF-46F8-8734-A5A475799EF9}" presName="vert1" presStyleCnt="0"/>
      <dgm:spPr/>
    </dgm:pt>
    <dgm:pt modelId="{B6B5D9D3-2BAC-473F-ACA1-00EBACE3A3CD}" type="pres">
      <dgm:prSet presAssocID="{9C27C450-62A6-4849-B645-BB7D3C54E800}" presName="thickLine" presStyleLbl="alignNode1" presStyleIdx="7" presStyleCnt="10"/>
      <dgm:spPr/>
    </dgm:pt>
    <dgm:pt modelId="{9DE19721-B4F1-473D-ACA7-E8CFA470A7CC}" type="pres">
      <dgm:prSet presAssocID="{9C27C450-62A6-4849-B645-BB7D3C54E800}" presName="horz1" presStyleCnt="0"/>
      <dgm:spPr/>
    </dgm:pt>
    <dgm:pt modelId="{39195320-FF58-4FCB-A479-0760EC2C3FD3}" type="pres">
      <dgm:prSet presAssocID="{9C27C450-62A6-4849-B645-BB7D3C54E800}" presName="tx1" presStyleLbl="revTx" presStyleIdx="7" presStyleCnt="10"/>
      <dgm:spPr/>
      <dgm:t>
        <a:bodyPr/>
        <a:lstStyle/>
        <a:p>
          <a:endParaRPr lang="ro-RO"/>
        </a:p>
      </dgm:t>
    </dgm:pt>
    <dgm:pt modelId="{A61FC253-046F-4CD1-BD8B-0463F9FAC420}" type="pres">
      <dgm:prSet presAssocID="{9C27C450-62A6-4849-B645-BB7D3C54E800}" presName="vert1" presStyleCnt="0"/>
      <dgm:spPr/>
    </dgm:pt>
    <dgm:pt modelId="{4B65B272-90CA-46F7-99B5-63304813BD7C}" type="pres">
      <dgm:prSet presAssocID="{EA2F6CE7-6E5A-44B1-A5D0-AE20B220C365}" presName="thickLine" presStyleLbl="alignNode1" presStyleIdx="8" presStyleCnt="10"/>
      <dgm:spPr/>
    </dgm:pt>
    <dgm:pt modelId="{A1012B6A-25C3-468B-8D18-0F31BB5A9E6D}" type="pres">
      <dgm:prSet presAssocID="{EA2F6CE7-6E5A-44B1-A5D0-AE20B220C365}" presName="horz1" presStyleCnt="0"/>
      <dgm:spPr/>
    </dgm:pt>
    <dgm:pt modelId="{AEFD3483-381D-41BB-B828-F47137BD608E}" type="pres">
      <dgm:prSet presAssocID="{EA2F6CE7-6E5A-44B1-A5D0-AE20B220C365}" presName="tx1" presStyleLbl="revTx" presStyleIdx="8" presStyleCnt="10"/>
      <dgm:spPr/>
      <dgm:t>
        <a:bodyPr/>
        <a:lstStyle/>
        <a:p>
          <a:endParaRPr lang="ro-RO"/>
        </a:p>
      </dgm:t>
    </dgm:pt>
    <dgm:pt modelId="{E149088C-8909-4ADC-B2F2-02655C255A1D}" type="pres">
      <dgm:prSet presAssocID="{EA2F6CE7-6E5A-44B1-A5D0-AE20B220C365}" presName="vert1" presStyleCnt="0"/>
      <dgm:spPr/>
    </dgm:pt>
    <dgm:pt modelId="{51FEE01F-8879-4914-8404-33C1855B200F}" type="pres">
      <dgm:prSet presAssocID="{B40F179F-5C3D-40D5-BF16-B15006534547}" presName="thickLine" presStyleLbl="alignNode1" presStyleIdx="9" presStyleCnt="10"/>
      <dgm:spPr/>
    </dgm:pt>
    <dgm:pt modelId="{2856FC67-4A3B-40E9-80A5-DC2934A4BA97}" type="pres">
      <dgm:prSet presAssocID="{B40F179F-5C3D-40D5-BF16-B15006534547}" presName="horz1" presStyleCnt="0"/>
      <dgm:spPr/>
    </dgm:pt>
    <dgm:pt modelId="{39D544A0-84BE-455D-92C5-7A82948434F1}" type="pres">
      <dgm:prSet presAssocID="{B40F179F-5C3D-40D5-BF16-B15006534547}" presName="tx1" presStyleLbl="revTx" presStyleIdx="9" presStyleCnt="10"/>
      <dgm:spPr/>
      <dgm:t>
        <a:bodyPr/>
        <a:lstStyle/>
        <a:p>
          <a:endParaRPr lang="ro-RO"/>
        </a:p>
      </dgm:t>
    </dgm:pt>
    <dgm:pt modelId="{31FC8CED-CF20-46EB-BD74-E3EBCC12D1FC}" type="pres">
      <dgm:prSet presAssocID="{B40F179F-5C3D-40D5-BF16-B15006534547}" presName="vert1" presStyleCnt="0"/>
      <dgm:spPr/>
    </dgm:pt>
  </dgm:ptLst>
  <dgm:cxnLst>
    <dgm:cxn modelId="{0ED2AB0D-B878-4F08-9262-A811A1CB9F45}" type="presOf" srcId="{EA2F6CE7-6E5A-44B1-A5D0-AE20B220C365}" destId="{AEFD3483-381D-41BB-B828-F47137BD608E}" srcOrd="0" destOrd="0" presId="urn:microsoft.com/office/officeart/2008/layout/LinedList"/>
    <dgm:cxn modelId="{4E7CECE4-964E-410A-B7FA-3743912C19F2}" srcId="{9278ABDF-1855-4677-9DBA-B1DD4818EA0B}" destId="{EA2F6CE7-6E5A-44B1-A5D0-AE20B220C365}" srcOrd="8" destOrd="0" parTransId="{3F69F2A3-8049-48C3-990F-79AF8313B03E}" sibTransId="{DF19D096-3369-404A-890C-5A6F9B420920}"/>
    <dgm:cxn modelId="{C7744114-CA41-4D4B-ABAE-C421C215263C}" type="presOf" srcId="{E0C68AF5-DC85-4579-9AD2-977C7DEF5DD1}" destId="{A2A2A643-4B0F-464A-8AA2-492B488F228B}" srcOrd="0" destOrd="0" presId="urn:microsoft.com/office/officeart/2008/layout/LinedList"/>
    <dgm:cxn modelId="{634BFF76-DEB5-451D-919E-F5612BB8EA9E}" type="presOf" srcId="{B40F179F-5C3D-40D5-BF16-B15006534547}" destId="{39D544A0-84BE-455D-92C5-7A82948434F1}" srcOrd="0" destOrd="0" presId="urn:microsoft.com/office/officeart/2008/layout/LinedList"/>
    <dgm:cxn modelId="{3509E805-4308-4D2D-A644-D735DBEF5271}" srcId="{9278ABDF-1855-4677-9DBA-B1DD4818EA0B}" destId="{9C27C450-62A6-4849-B645-BB7D3C54E800}" srcOrd="7" destOrd="0" parTransId="{6B3EEA12-3FED-43D4-8180-4A62496D7EAD}" sibTransId="{EF535EBB-34DA-44FC-9A40-CB1495D370D1}"/>
    <dgm:cxn modelId="{F7105183-0F2D-4154-9AD4-3C4E71D04A59}" type="presOf" srcId="{0DACA989-E5F3-4F2E-A9C4-29B359E0F921}" destId="{4A260FF6-1773-4108-94E2-D6D49BED22B9}" srcOrd="0" destOrd="0" presId="urn:microsoft.com/office/officeart/2008/layout/LinedList"/>
    <dgm:cxn modelId="{2E39E345-E06A-4C94-8127-FF4EE594C6A6}" srcId="{9278ABDF-1855-4677-9DBA-B1DD4818EA0B}" destId="{3A752C98-67CD-4CA6-A5F9-24D1735A8277}" srcOrd="3" destOrd="0" parTransId="{C3807A08-F831-40D9-851B-E33426196647}" sibTransId="{A5B3ACD4-1ECB-42F9-9CE5-73AA37EFB074}"/>
    <dgm:cxn modelId="{D4324138-5B61-47B4-BE62-D8DF37D102CB}" type="presOf" srcId="{68AC19FB-62E9-4AE0-87B7-98838A94FB9C}" destId="{44ED8812-154D-48C3-9802-999B25D4FE2C}" srcOrd="0" destOrd="0" presId="urn:microsoft.com/office/officeart/2008/layout/LinedList"/>
    <dgm:cxn modelId="{ABBB0DD6-34B2-4100-BA70-C73D6AF18B9C}" srcId="{9278ABDF-1855-4677-9DBA-B1DD4818EA0B}" destId="{53976EFF-0FBB-4168-9190-28207637CB31}" srcOrd="4" destOrd="0" parTransId="{E2B435C2-DFB6-4209-BFF1-BF07C57701C3}" sibTransId="{E90B1B28-841A-4723-9C1A-A2A593709D41}"/>
    <dgm:cxn modelId="{D34BF76A-EA88-434C-B691-34F270134AF9}" type="presOf" srcId="{9C27C450-62A6-4849-B645-BB7D3C54E800}" destId="{39195320-FF58-4FCB-A479-0760EC2C3FD3}" srcOrd="0" destOrd="0" presId="urn:microsoft.com/office/officeart/2008/layout/LinedList"/>
    <dgm:cxn modelId="{20C407D3-20A3-4F18-AE74-DDBFAA9FA443}" type="presOf" srcId="{53976EFF-0FBB-4168-9190-28207637CB31}" destId="{31E9094D-505E-4168-A300-44C2EE2C4AED}" srcOrd="0" destOrd="0" presId="urn:microsoft.com/office/officeart/2008/layout/LinedList"/>
    <dgm:cxn modelId="{7AD44D63-DB77-4DAD-B894-CC8DF77B81EB}" srcId="{9278ABDF-1855-4677-9DBA-B1DD4818EA0B}" destId="{68AC19FB-62E9-4AE0-87B7-98838A94FB9C}" srcOrd="1" destOrd="0" parTransId="{CDDE6F97-569B-4D6F-8008-C95B91B26A84}" sibTransId="{53177070-BFEE-4207-9710-BC4D5A83211F}"/>
    <dgm:cxn modelId="{FA1288EC-7430-4D09-8B01-088943467E5F}" type="presOf" srcId="{3A752C98-67CD-4CA6-A5F9-24D1735A8277}" destId="{81052F59-3166-4E7A-B609-791592511681}" srcOrd="0" destOrd="0" presId="urn:microsoft.com/office/officeart/2008/layout/LinedList"/>
    <dgm:cxn modelId="{3F50A4F9-A884-4A71-A6DD-1B4F27CB32E9}" srcId="{9278ABDF-1855-4677-9DBA-B1DD4818EA0B}" destId="{B14F42B4-5E8D-4901-A7AC-27C1C7640F2D}" srcOrd="2" destOrd="0" parTransId="{A8CF90D5-EDCD-4029-AD80-8F21E8AC6998}" sibTransId="{C2DCFA00-DD68-4677-8064-6E6792860485}"/>
    <dgm:cxn modelId="{E1AC4421-E3FB-4D3B-AF40-526E0FD9558A}" srcId="{9278ABDF-1855-4677-9DBA-B1DD4818EA0B}" destId="{0DACA989-E5F3-4F2E-A9C4-29B359E0F921}" srcOrd="5" destOrd="0" parTransId="{3A30DBEF-0173-4975-AB00-E475D5D33C00}" sibTransId="{CE9DEB24-2B14-4E3C-91E2-3954022BCEA6}"/>
    <dgm:cxn modelId="{80E91AB8-668F-4017-8CFC-9BEB755BBDEA}" type="presOf" srcId="{B0530191-6BEF-46F8-8734-A5A475799EF9}" destId="{FB04007E-D0AE-4D0F-8064-0E51D6785DD6}" srcOrd="0" destOrd="0" presId="urn:microsoft.com/office/officeart/2008/layout/LinedList"/>
    <dgm:cxn modelId="{17B363AF-C50E-49CC-A464-FB6BAA75D444}" srcId="{9278ABDF-1855-4677-9DBA-B1DD4818EA0B}" destId="{B0530191-6BEF-46F8-8734-A5A475799EF9}" srcOrd="6" destOrd="0" parTransId="{A1D3B314-BB36-4E05-A2DC-E295E7AA2E41}" sibTransId="{B6A4BF17-759E-413E-9AEA-DC5ACEAE38EA}"/>
    <dgm:cxn modelId="{28CF3CD7-9E19-4C8B-9738-6549E66D2876}" type="presOf" srcId="{B14F42B4-5E8D-4901-A7AC-27C1C7640F2D}" destId="{91839A4F-85E9-4197-9701-61946E692141}" srcOrd="0" destOrd="0" presId="urn:microsoft.com/office/officeart/2008/layout/LinedList"/>
    <dgm:cxn modelId="{F4ECCC43-1608-4E51-B82C-5EB6FF92D317}" srcId="{9278ABDF-1855-4677-9DBA-B1DD4818EA0B}" destId="{E0C68AF5-DC85-4579-9AD2-977C7DEF5DD1}" srcOrd="0" destOrd="0" parTransId="{A186C0BC-9CB8-4FF1-9EED-7B58427865BE}" sibTransId="{363F917F-B412-4CDA-8709-B4DB7BDFE211}"/>
    <dgm:cxn modelId="{3B8B98C9-3553-4B11-922D-431A2F3BAC0C}" srcId="{9278ABDF-1855-4677-9DBA-B1DD4818EA0B}" destId="{B40F179F-5C3D-40D5-BF16-B15006534547}" srcOrd="9" destOrd="0" parTransId="{753FBC51-E4B3-4470-9CB6-57A2D29CAE20}" sibTransId="{A4753952-1977-4DA1-ABEA-FAD56AECDF35}"/>
    <dgm:cxn modelId="{92276396-7992-4067-A933-AC2549422B8E}" type="presOf" srcId="{9278ABDF-1855-4677-9DBA-B1DD4818EA0B}" destId="{92CF7CF2-2432-4340-A9BE-53CBDAFBBFB8}" srcOrd="0" destOrd="0" presId="urn:microsoft.com/office/officeart/2008/layout/LinedList"/>
    <dgm:cxn modelId="{6FF5BF4E-10A7-4AB8-92E0-5ECC5E0837AC}" type="presParOf" srcId="{92CF7CF2-2432-4340-A9BE-53CBDAFBBFB8}" destId="{41E6A962-000E-47C7-850B-AF5ECD544559}" srcOrd="0" destOrd="0" presId="urn:microsoft.com/office/officeart/2008/layout/LinedList"/>
    <dgm:cxn modelId="{FBEECF14-788B-4A94-A4AC-59B5B898A09A}" type="presParOf" srcId="{92CF7CF2-2432-4340-A9BE-53CBDAFBBFB8}" destId="{32F4E850-B151-4C4B-BA15-C788B0657960}" srcOrd="1" destOrd="0" presId="urn:microsoft.com/office/officeart/2008/layout/LinedList"/>
    <dgm:cxn modelId="{1DD9FD95-571F-4D8D-9E59-22E9908ED500}" type="presParOf" srcId="{32F4E850-B151-4C4B-BA15-C788B0657960}" destId="{A2A2A643-4B0F-464A-8AA2-492B488F228B}" srcOrd="0" destOrd="0" presId="urn:microsoft.com/office/officeart/2008/layout/LinedList"/>
    <dgm:cxn modelId="{8EB334E8-AE04-4F1A-B449-1075E8B59929}" type="presParOf" srcId="{32F4E850-B151-4C4B-BA15-C788B0657960}" destId="{454AF9BE-F963-4D07-900C-20E442B86CCB}" srcOrd="1" destOrd="0" presId="urn:microsoft.com/office/officeart/2008/layout/LinedList"/>
    <dgm:cxn modelId="{174ED0CC-DE2A-452E-9CC5-28B63158EDA5}" type="presParOf" srcId="{92CF7CF2-2432-4340-A9BE-53CBDAFBBFB8}" destId="{1EA37541-5B6F-4E74-BEA6-7095477BDB2C}" srcOrd="2" destOrd="0" presId="urn:microsoft.com/office/officeart/2008/layout/LinedList"/>
    <dgm:cxn modelId="{A5BD6A4D-5686-4D34-8CDF-9589C79325A3}" type="presParOf" srcId="{92CF7CF2-2432-4340-A9BE-53CBDAFBBFB8}" destId="{4254A2F9-C4B9-437B-853F-0A54B641A4F8}" srcOrd="3" destOrd="0" presId="urn:microsoft.com/office/officeart/2008/layout/LinedList"/>
    <dgm:cxn modelId="{2F9E6548-1E41-466E-907F-BC5E2FB8CD1A}" type="presParOf" srcId="{4254A2F9-C4B9-437B-853F-0A54B641A4F8}" destId="{44ED8812-154D-48C3-9802-999B25D4FE2C}" srcOrd="0" destOrd="0" presId="urn:microsoft.com/office/officeart/2008/layout/LinedList"/>
    <dgm:cxn modelId="{6E8D31A1-34F2-4A7E-B5D9-F66D35329D84}" type="presParOf" srcId="{4254A2F9-C4B9-437B-853F-0A54B641A4F8}" destId="{F1E6B1F0-EFB0-4E75-AF66-3389434A1E6E}" srcOrd="1" destOrd="0" presId="urn:microsoft.com/office/officeart/2008/layout/LinedList"/>
    <dgm:cxn modelId="{8A12D8F3-2AE3-4889-BDB7-BCC174FDA317}" type="presParOf" srcId="{92CF7CF2-2432-4340-A9BE-53CBDAFBBFB8}" destId="{5FE07A65-E90E-4BB5-ADF3-2A024CECEC7D}" srcOrd="4" destOrd="0" presId="urn:microsoft.com/office/officeart/2008/layout/LinedList"/>
    <dgm:cxn modelId="{09FF3F81-0681-4D55-B238-00F2E88A7EAC}" type="presParOf" srcId="{92CF7CF2-2432-4340-A9BE-53CBDAFBBFB8}" destId="{7558FD5C-27FF-4337-B8D1-54D3E35CD04D}" srcOrd="5" destOrd="0" presId="urn:microsoft.com/office/officeart/2008/layout/LinedList"/>
    <dgm:cxn modelId="{54F13D79-67E1-466D-94A8-AD36D0211AB0}" type="presParOf" srcId="{7558FD5C-27FF-4337-B8D1-54D3E35CD04D}" destId="{91839A4F-85E9-4197-9701-61946E692141}" srcOrd="0" destOrd="0" presId="urn:microsoft.com/office/officeart/2008/layout/LinedList"/>
    <dgm:cxn modelId="{13B41259-AF9E-4316-8A9C-83AE38D508AB}" type="presParOf" srcId="{7558FD5C-27FF-4337-B8D1-54D3E35CD04D}" destId="{354D5F55-BCE5-4EAB-B7F2-E7BDB4A205D6}" srcOrd="1" destOrd="0" presId="urn:microsoft.com/office/officeart/2008/layout/LinedList"/>
    <dgm:cxn modelId="{687B1FA5-D763-48A7-B3AE-D0ED8CEBB372}" type="presParOf" srcId="{92CF7CF2-2432-4340-A9BE-53CBDAFBBFB8}" destId="{797400D4-F2A6-460D-B509-1340B74FC232}" srcOrd="6" destOrd="0" presId="urn:microsoft.com/office/officeart/2008/layout/LinedList"/>
    <dgm:cxn modelId="{D8C9870E-B183-4EB2-884A-C56EFF1F7855}" type="presParOf" srcId="{92CF7CF2-2432-4340-A9BE-53CBDAFBBFB8}" destId="{28035A7F-11B1-4DCB-ABEF-C771F5166C93}" srcOrd="7" destOrd="0" presId="urn:microsoft.com/office/officeart/2008/layout/LinedList"/>
    <dgm:cxn modelId="{B57E09F0-C537-41FA-9047-B466C6CFB3E9}" type="presParOf" srcId="{28035A7F-11B1-4DCB-ABEF-C771F5166C93}" destId="{81052F59-3166-4E7A-B609-791592511681}" srcOrd="0" destOrd="0" presId="urn:microsoft.com/office/officeart/2008/layout/LinedList"/>
    <dgm:cxn modelId="{126B20AE-AB1B-4270-81F1-ABB3D1E33333}" type="presParOf" srcId="{28035A7F-11B1-4DCB-ABEF-C771F5166C93}" destId="{C9FEB9DE-77A9-41F7-9819-1CFF277644F5}" srcOrd="1" destOrd="0" presId="urn:microsoft.com/office/officeart/2008/layout/LinedList"/>
    <dgm:cxn modelId="{0A71F21F-3172-4B54-A7AE-DE2D3022D70E}" type="presParOf" srcId="{92CF7CF2-2432-4340-A9BE-53CBDAFBBFB8}" destId="{6C471199-8154-43FC-9122-5523738B9118}" srcOrd="8" destOrd="0" presId="urn:microsoft.com/office/officeart/2008/layout/LinedList"/>
    <dgm:cxn modelId="{6319A0FA-C025-4D4E-94DC-8BCF39AE7B0B}" type="presParOf" srcId="{92CF7CF2-2432-4340-A9BE-53CBDAFBBFB8}" destId="{34A4B5F7-7FD6-4C74-83E3-31FEB1EF0CEA}" srcOrd="9" destOrd="0" presId="urn:microsoft.com/office/officeart/2008/layout/LinedList"/>
    <dgm:cxn modelId="{D6A957AF-6685-4F57-BE76-26D44C8B6DFB}" type="presParOf" srcId="{34A4B5F7-7FD6-4C74-83E3-31FEB1EF0CEA}" destId="{31E9094D-505E-4168-A300-44C2EE2C4AED}" srcOrd="0" destOrd="0" presId="urn:microsoft.com/office/officeart/2008/layout/LinedList"/>
    <dgm:cxn modelId="{C18BEEE3-E4FB-4A65-A768-7C361EB3B6E3}" type="presParOf" srcId="{34A4B5F7-7FD6-4C74-83E3-31FEB1EF0CEA}" destId="{15393B78-6CB1-4A76-AF3F-D6F84DF51E11}" srcOrd="1" destOrd="0" presId="urn:microsoft.com/office/officeart/2008/layout/LinedList"/>
    <dgm:cxn modelId="{026EF25B-0EB2-4730-9D63-05947428AE32}" type="presParOf" srcId="{92CF7CF2-2432-4340-A9BE-53CBDAFBBFB8}" destId="{1843D983-9302-49D0-B6E1-ABD27AE10231}" srcOrd="10" destOrd="0" presId="urn:microsoft.com/office/officeart/2008/layout/LinedList"/>
    <dgm:cxn modelId="{A65A89FF-8C65-4B9C-8D97-4174D0D2CE9D}" type="presParOf" srcId="{92CF7CF2-2432-4340-A9BE-53CBDAFBBFB8}" destId="{77ABAA4F-A5C4-4AC4-A158-35555AB70E2B}" srcOrd="11" destOrd="0" presId="urn:microsoft.com/office/officeart/2008/layout/LinedList"/>
    <dgm:cxn modelId="{F564BAAA-90EF-47CB-ADE8-E44B82258E58}" type="presParOf" srcId="{77ABAA4F-A5C4-4AC4-A158-35555AB70E2B}" destId="{4A260FF6-1773-4108-94E2-D6D49BED22B9}" srcOrd="0" destOrd="0" presId="urn:microsoft.com/office/officeart/2008/layout/LinedList"/>
    <dgm:cxn modelId="{998F8E3F-CB66-4D71-BF3F-27E5B3AFC62D}" type="presParOf" srcId="{77ABAA4F-A5C4-4AC4-A158-35555AB70E2B}" destId="{F9EC9710-0BDD-4B7D-9EBD-16BEF434E6BF}" srcOrd="1" destOrd="0" presId="urn:microsoft.com/office/officeart/2008/layout/LinedList"/>
    <dgm:cxn modelId="{BF37C775-34E6-4ADA-AA7A-0ACB8BAD1D52}" type="presParOf" srcId="{92CF7CF2-2432-4340-A9BE-53CBDAFBBFB8}" destId="{5105B4F1-2F77-49C7-AFE3-3CF5F4C22E6B}" srcOrd="12" destOrd="0" presId="urn:microsoft.com/office/officeart/2008/layout/LinedList"/>
    <dgm:cxn modelId="{377678A2-A1D8-4384-BFDA-56FDD42B5C7F}" type="presParOf" srcId="{92CF7CF2-2432-4340-A9BE-53CBDAFBBFB8}" destId="{1ABC90B7-7463-4448-995D-C49344886292}" srcOrd="13" destOrd="0" presId="urn:microsoft.com/office/officeart/2008/layout/LinedList"/>
    <dgm:cxn modelId="{C2E76F39-FCB4-413F-BA19-EF8D86A44A56}" type="presParOf" srcId="{1ABC90B7-7463-4448-995D-C49344886292}" destId="{FB04007E-D0AE-4D0F-8064-0E51D6785DD6}" srcOrd="0" destOrd="0" presId="urn:microsoft.com/office/officeart/2008/layout/LinedList"/>
    <dgm:cxn modelId="{686046CB-BA0A-4A65-9339-678FCBC1C1DF}" type="presParOf" srcId="{1ABC90B7-7463-4448-995D-C49344886292}" destId="{06074C73-6303-4517-AEA0-451C25B5F79D}" srcOrd="1" destOrd="0" presId="urn:microsoft.com/office/officeart/2008/layout/LinedList"/>
    <dgm:cxn modelId="{5E1BE82F-BEF7-479B-8860-3C0C21F8B412}" type="presParOf" srcId="{92CF7CF2-2432-4340-A9BE-53CBDAFBBFB8}" destId="{B6B5D9D3-2BAC-473F-ACA1-00EBACE3A3CD}" srcOrd="14" destOrd="0" presId="urn:microsoft.com/office/officeart/2008/layout/LinedList"/>
    <dgm:cxn modelId="{41DDB1A0-A4B9-461D-87FD-24D1AB3BE100}" type="presParOf" srcId="{92CF7CF2-2432-4340-A9BE-53CBDAFBBFB8}" destId="{9DE19721-B4F1-473D-ACA7-E8CFA470A7CC}" srcOrd="15" destOrd="0" presId="urn:microsoft.com/office/officeart/2008/layout/LinedList"/>
    <dgm:cxn modelId="{228609C2-2558-4E4C-AD4B-BA9EEF994F2F}" type="presParOf" srcId="{9DE19721-B4F1-473D-ACA7-E8CFA470A7CC}" destId="{39195320-FF58-4FCB-A479-0760EC2C3FD3}" srcOrd="0" destOrd="0" presId="urn:microsoft.com/office/officeart/2008/layout/LinedList"/>
    <dgm:cxn modelId="{1F99E69F-1AFE-4D48-9667-BC32A7DB86AB}" type="presParOf" srcId="{9DE19721-B4F1-473D-ACA7-E8CFA470A7CC}" destId="{A61FC253-046F-4CD1-BD8B-0463F9FAC420}" srcOrd="1" destOrd="0" presId="urn:microsoft.com/office/officeart/2008/layout/LinedList"/>
    <dgm:cxn modelId="{C0AB6569-A15E-4CFA-B377-E6A56F2759CB}" type="presParOf" srcId="{92CF7CF2-2432-4340-A9BE-53CBDAFBBFB8}" destId="{4B65B272-90CA-46F7-99B5-63304813BD7C}" srcOrd="16" destOrd="0" presId="urn:microsoft.com/office/officeart/2008/layout/LinedList"/>
    <dgm:cxn modelId="{A762BC48-94AA-46F7-8535-23FC7F42D76E}" type="presParOf" srcId="{92CF7CF2-2432-4340-A9BE-53CBDAFBBFB8}" destId="{A1012B6A-25C3-468B-8D18-0F31BB5A9E6D}" srcOrd="17" destOrd="0" presId="urn:microsoft.com/office/officeart/2008/layout/LinedList"/>
    <dgm:cxn modelId="{4A1AE15A-4254-4BD6-8A74-3F06D2948C49}" type="presParOf" srcId="{A1012B6A-25C3-468B-8D18-0F31BB5A9E6D}" destId="{AEFD3483-381D-41BB-B828-F47137BD608E}" srcOrd="0" destOrd="0" presId="urn:microsoft.com/office/officeart/2008/layout/LinedList"/>
    <dgm:cxn modelId="{F528597F-BE44-441C-8ADC-C507A05EA7A7}" type="presParOf" srcId="{A1012B6A-25C3-468B-8D18-0F31BB5A9E6D}" destId="{E149088C-8909-4ADC-B2F2-02655C255A1D}" srcOrd="1" destOrd="0" presId="urn:microsoft.com/office/officeart/2008/layout/LinedList"/>
    <dgm:cxn modelId="{AFF7E94E-8FBD-46DA-88D2-063AAF3FCA0A}" type="presParOf" srcId="{92CF7CF2-2432-4340-A9BE-53CBDAFBBFB8}" destId="{51FEE01F-8879-4914-8404-33C1855B200F}" srcOrd="18" destOrd="0" presId="urn:microsoft.com/office/officeart/2008/layout/LinedList"/>
    <dgm:cxn modelId="{50ED63F4-8E36-4E9C-B17A-BF6EE97B2966}" type="presParOf" srcId="{92CF7CF2-2432-4340-A9BE-53CBDAFBBFB8}" destId="{2856FC67-4A3B-40E9-80A5-DC2934A4BA97}" srcOrd="19" destOrd="0" presId="urn:microsoft.com/office/officeart/2008/layout/LinedList"/>
    <dgm:cxn modelId="{6FBA5692-B749-4F93-9328-3DE3AA618A46}" type="presParOf" srcId="{2856FC67-4A3B-40E9-80A5-DC2934A4BA97}" destId="{39D544A0-84BE-455D-92C5-7A82948434F1}" srcOrd="0" destOrd="0" presId="urn:microsoft.com/office/officeart/2008/layout/LinedList"/>
    <dgm:cxn modelId="{D8832918-95CA-4A65-8542-12D6275B7A98}" type="presParOf" srcId="{2856FC67-4A3B-40E9-80A5-DC2934A4BA97}" destId="{31FC8CED-CF20-46EB-BD74-E3EBCC12D1F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8E88769-EB43-4354-BDAA-4E7F4F6B1482}"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ro-RO"/>
        </a:p>
      </dgm:t>
    </dgm:pt>
    <dgm:pt modelId="{A693ED6A-BEAE-477C-8830-A0EE0B78C32F}">
      <dgm:prSet custT="1"/>
      <dgm:spPr/>
      <dgm:t>
        <a:bodyPr/>
        <a:lstStyle/>
        <a:p>
          <a:pPr rtl="0"/>
          <a:r>
            <a:rPr lang="vi-VN" sz="1800" b="1" dirty="0" smtClean="0">
              <a:latin typeface="Calibri" panose="020F0502020204030204" pitchFamily="34" charset="0"/>
            </a:rPr>
            <a:t>1. Tranzi</a:t>
          </a:r>
          <a:r>
            <a:rPr lang="ro-RO" sz="1800" b="1" dirty="0" smtClean="0">
              <a:latin typeface="Calibri" panose="020F0502020204030204" pitchFamily="34" charset="0"/>
            </a:rPr>
            <a:t>ţ</a:t>
          </a:r>
          <a:r>
            <a:rPr lang="vi-VN" sz="1800" b="1" dirty="0" smtClean="0">
              <a:latin typeface="Calibri" panose="020F0502020204030204" pitchFamily="34" charset="0"/>
            </a:rPr>
            <a:t>ie energetică bazată pe eficiență energetică, emisii reduse,  sisteme inteligente de energie, rețele </a:t>
          </a:r>
          <a:r>
            <a:rPr lang="ro-RO" sz="1800" b="1" dirty="0" smtClean="0">
              <a:latin typeface="Calibri" panose="020F0502020204030204" pitchFamily="34" charset="0"/>
            </a:rPr>
            <a:t>ş</a:t>
          </a:r>
          <a:r>
            <a:rPr lang="vi-VN" sz="1800" b="1" dirty="0" smtClean="0">
              <a:latin typeface="Calibri" panose="020F0502020204030204" pitchFamily="34" charset="0"/>
            </a:rPr>
            <a:t>i soluții de stocare (intervenții adresate mediului privat)</a:t>
          </a:r>
          <a:endParaRPr lang="ro-RO" sz="1800" b="1" dirty="0" smtClean="0">
            <a:latin typeface="Calibri" panose="020F0502020204030204" pitchFamily="34" charset="0"/>
          </a:endParaRPr>
        </a:p>
        <a:p>
          <a:pPr rtl="0"/>
          <a:r>
            <a:rPr lang="vi-VN" sz="1800" b="1" dirty="0" smtClean="0">
              <a:latin typeface="Calibri" panose="020F0502020204030204" pitchFamily="34" charset="0"/>
            </a:rPr>
            <a:t>Instrumente financia</a:t>
          </a:r>
          <a:r>
            <a:rPr lang="en-US" sz="1800" b="1" dirty="0" smtClean="0">
              <a:latin typeface="Calibri" panose="020F0502020204030204" pitchFamily="34" charset="0"/>
            </a:rPr>
            <a:t>re</a:t>
          </a:r>
        </a:p>
      </dgm:t>
    </dgm:pt>
    <dgm:pt modelId="{DCEB92DF-4D8B-47C7-924D-A415414ADC60}" type="parTrans" cxnId="{A00F6A4C-B90B-4398-940D-1648B91BBF0E}">
      <dgm:prSet/>
      <dgm:spPr/>
      <dgm:t>
        <a:bodyPr/>
        <a:lstStyle/>
        <a:p>
          <a:endParaRPr lang="ro-RO"/>
        </a:p>
      </dgm:t>
    </dgm:pt>
    <dgm:pt modelId="{8017D75C-A264-46CC-8940-13FC3037483C}" type="sibTrans" cxnId="{A00F6A4C-B90B-4398-940D-1648B91BBF0E}">
      <dgm:prSet/>
      <dgm:spPr/>
      <dgm:t>
        <a:bodyPr/>
        <a:lstStyle/>
        <a:p>
          <a:endParaRPr lang="ro-RO"/>
        </a:p>
      </dgm:t>
    </dgm:pt>
    <dgm:pt modelId="{6FDBF29E-DCD9-436B-9E0D-E8AC2E43AD6E}">
      <dgm:prSet custT="1"/>
      <dgm:spPr/>
      <dgm:t>
        <a:bodyPr/>
        <a:lstStyle/>
        <a:p>
          <a:pPr rtl="0"/>
          <a:r>
            <a:rPr lang="vi-VN" sz="1800" b="1" dirty="0" smtClean="0">
              <a:latin typeface="Calibri" panose="020F0502020204030204" pitchFamily="34" charset="0"/>
            </a:rPr>
            <a:t>2. Dezvoltarea infrastructurii de apă și apă uzată și tranziția la o economie circular</a:t>
          </a:r>
          <a:r>
            <a:rPr lang="ro-RO" sz="1800" b="1" dirty="0" smtClean="0">
              <a:latin typeface="Calibri" panose="020F0502020204030204" pitchFamily="34" charset="0"/>
            </a:rPr>
            <a:t>ă</a:t>
          </a:r>
          <a:endParaRPr lang="ro-RO" sz="1800" b="1" dirty="0">
            <a:latin typeface="Calibri" panose="020F0502020204030204" pitchFamily="34" charset="0"/>
          </a:endParaRPr>
        </a:p>
      </dgm:t>
    </dgm:pt>
    <dgm:pt modelId="{0DC48885-D778-4B12-B328-EDBABB446EDC}" type="parTrans" cxnId="{84EBD832-CCA8-4208-B0BC-07FF9B2E8C67}">
      <dgm:prSet/>
      <dgm:spPr/>
      <dgm:t>
        <a:bodyPr/>
        <a:lstStyle/>
        <a:p>
          <a:endParaRPr lang="ro-RO"/>
        </a:p>
      </dgm:t>
    </dgm:pt>
    <dgm:pt modelId="{91FFCE3E-0510-4FA8-99CE-B3BE1D846495}" type="sibTrans" cxnId="{84EBD832-CCA8-4208-B0BC-07FF9B2E8C67}">
      <dgm:prSet/>
      <dgm:spPr/>
      <dgm:t>
        <a:bodyPr/>
        <a:lstStyle/>
        <a:p>
          <a:endParaRPr lang="ro-RO"/>
        </a:p>
      </dgm:t>
    </dgm:pt>
    <dgm:pt modelId="{ADCA493E-3AF0-480D-9CA8-ADCBB0046F58}">
      <dgm:prSet custT="1"/>
      <dgm:spPr/>
      <dgm:t>
        <a:bodyPr/>
        <a:lstStyle/>
        <a:p>
          <a:pPr rtl="0"/>
          <a:r>
            <a:rPr lang="vi-VN" sz="1800" b="1" dirty="0" smtClean="0">
              <a:latin typeface="Calibri" panose="020F0502020204030204" pitchFamily="34" charset="0"/>
            </a:rPr>
            <a:t>3. Protecţia mediului prin conservarea biodiversităţii, asigurarea calităţii aerului şi decontaminarea siturilor poluate </a:t>
          </a:r>
          <a:endParaRPr lang="ro-RO" sz="1800" b="1" dirty="0">
            <a:latin typeface="Calibri" panose="020F0502020204030204" pitchFamily="34" charset="0"/>
          </a:endParaRPr>
        </a:p>
      </dgm:t>
    </dgm:pt>
    <dgm:pt modelId="{EBF8A5BB-3AC6-4DC7-B96B-98FB48AC7DA3}" type="parTrans" cxnId="{200E8BB2-09D2-4480-AF91-63698BE9C4F9}">
      <dgm:prSet/>
      <dgm:spPr/>
      <dgm:t>
        <a:bodyPr/>
        <a:lstStyle/>
        <a:p>
          <a:endParaRPr lang="ro-RO"/>
        </a:p>
      </dgm:t>
    </dgm:pt>
    <dgm:pt modelId="{AB69DE0E-993A-4337-A026-6D6F82298A41}" type="sibTrans" cxnId="{200E8BB2-09D2-4480-AF91-63698BE9C4F9}">
      <dgm:prSet/>
      <dgm:spPr/>
      <dgm:t>
        <a:bodyPr/>
        <a:lstStyle/>
        <a:p>
          <a:endParaRPr lang="ro-RO"/>
        </a:p>
      </dgm:t>
    </dgm:pt>
    <dgm:pt modelId="{F7607857-16B0-4F78-8969-5D015FCB6344}">
      <dgm:prSet custT="1"/>
      <dgm:spPr/>
      <dgm:t>
        <a:bodyPr/>
        <a:lstStyle/>
        <a:p>
          <a:pPr rtl="0"/>
          <a:r>
            <a:rPr lang="vi-VN" sz="1800" b="1" dirty="0" smtClean="0">
              <a:latin typeface="Calibri" panose="020F0502020204030204" pitchFamily="34" charset="0"/>
            </a:rPr>
            <a:t>4. Promovarea adaptării la schimbările climatice, prevenirea şi gestionarea riscurilor</a:t>
          </a:r>
          <a:endParaRPr lang="ro-RO" sz="1800" dirty="0">
            <a:latin typeface="Calibri" panose="020F0502020204030204" pitchFamily="34" charset="0"/>
          </a:endParaRPr>
        </a:p>
      </dgm:t>
    </dgm:pt>
    <dgm:pt modelId="{08BD6CFE-CA5B-495D-A351-43C3986526E7}" type="parTrans" cxnId="{596B3609-E987-458D-AC63-3DF6A298D2B0}">
      <dgm:prSet/>
      <dgm:spPr/>
      <dgm:t>
        <a:bodyPr/>
        <a:lstStyle/>
        <a:p>
          <a:endParaRPr lang="ro-RO"/>
        </a:p>
      </dgm:t>
    </dgm:pt>
    <dgm:pt modelId="{9BE39466-AD27-4E22-99F6-DE2669C3220B}" type="sibTrans" cxnId="{596B3609-E987-458D-AC63-3DF6A298D2B0}">
      <dgm:prSet/>
      <dgm:spPr/>
      <dgm:t>
        <a:bodyPr/>
        <a:lstStyle/>
        <a:p>
          <a:endParaRPr lang="ro-RO"/>
        </a:p>
      </dgm:t>
    </dgm:pt>
    <dgm:pt modelId="{7C0AC072-2811-442A-BFD4-EFDE5A6454A7}" type="pres">
      <dgm:prSet presAssocID="{98E88769-EB43-4354-BDAA-4E7F4F6B1482}" presName="vert0" presStyleCnt="0">
        <dgm:presLayoutVars>
          <dgm:dir/>
          <dgm:animOne val="branch"/>
          <dgm:animLvl val="lvl"/>
        </dgm:presLayoutVars>
      </dgm:prSet>
      <dgm:spPr/>
      <dgm:t>
        <a:bodyPr/>
        <a:lstStyle/>
        <a:p>
          <a:endParaRPr lang="ro-RO"/>
        </a:p>
      </dgm:t>
    </dgm:pt>
    <dgm:pt modelId="{022EC09D-6160-4062-BBF0-29D8FBFF70E1}" type="pres">
      <dgm:prSet presAssocID="{A693ED6A-BEAE-477C-8830-A0EE0B78C32F}" presName="thickLine" presStyleLbl="alignNode1" presStyleIdx="0" presStyleCnt="4" custLinFactNeighborX="-288" custLinFactNeighborY="-24858"/>
      <dgm:spPr/>
    </dgm:pt>
    <dgm:pt modelId="{2F28084C-BA74-4DA5-87A1-7134435456E9}" type="pres">
      <dgm:prSet presAssocID="{A693ED6A-BEAE-477C-8830-A0EE0B78C32F}" presName="horz1" presStyleCnt="0"/>
      <dgm:spPr/>
    </dgm:pt>
    <dgm:pt modelId="{BFB6AE33-53EE-4C27-A2B6-15ED06F14AC7}" type="pres">
      <dgm:prSet presAssocID="{A693ED6A-BEAE-477C-8830-A0EE0B78C32F}" presName="tx1" presStyleLbl="revTx" presStyleIdx="0" presStyleCnt="4" custScaleY="234968"/>
      <dgm:spPr/>
      <dgm:t>
        <a:bodyPr/>
        <a:lstStyle/>
        <a:p>
          <a:endParaRPr lang="ro-RO"/>
        </a:p>
      </dgm:t>
    </dgm:pt>
    <dgm:pt modelId="{7BCA164A-360D-431E-802F-F7FA3402400F}" type="pres">
      <dgm:prSet presAssocID="{A693ED6A-BEAE-477C-8830-A0EE0B78C32F}" presName="vert1" presStyleCnt="0"/>
      <dgm:spPr/>
    </dgm:pt>
    <dgm:pt modelId="{1F9DDFD2-E657-46A0-B56D-7CFAF61F418C}" type="pres">
      <dgm:prSet presAssocID="{6FDBF29E-DCD9-436B-9E0D-E8AC2E43AD6E}" presName="thickLine" presStyleLbl="alignNode1" presStyleIdx="1" presStyleCnt="4"/>
      <dgm:spPr/>
    </dgm:pt>
    <dgm:pt modelId="{42BE13B2-5470-4961-A725-8F7AE6DD3254}" type="pres">
      <dgm:prSet presAssocID="{6FDBF29E-DCD9-436B-9E0D-E8AC2E43AD6E}" presName="horz1" presStyleCnt="0"/>
      <dgm:spPr/>
    </dgm:pt>
    <dgm:pt modelId="{04C4C868-760F-4AC6-9B8B-918BD960D093}" type="pres">
      <dgm:prSet presAssocID="{6FDBF29E-DCD9-436B-9E0D-E8AC2E43AD6E}" presName="tx1" presStyleLbl="revTx" presStyleIdx="1" presStyleCnt="4" custScaleY="131004"/>
      <dgm:spPr/>
      <dgm:t>
        <a:bodyPr/>
        <a:lstStyle/>
        <a:p>
          <a:endParaRPr lang="ro-RO"/>
        </a:p>
      </dgm:t>
    </dgm:pt>
    <dgm:pt modelId="{C478B955-7409-45B6-9265-6BE800DFBC21}" type="pres">
      <dgm:prSet presAssocID="{6FDBF29E-DCD9-436B-9E0D-E8AC2E43AD6E}" presName="vert1" presStyleCnt="0"/>
      <dgm:spPr/>
    </dgm:pt>
    <dgm:pt modelId="{14F9696F-881D-44FE-83E2-5363518144BE}" type="pres">
      <dgm:prSet presAssocID="{ADCA493E-3AF0-480D-9CA8-ADCBB0046F58}" presName="thickLine" presStyleLbl="alignNode1" presStyleIdx="2" presStyleCnt="4"/>
      <dgm:spPr/>
    </dgm:pt>
    <dgm:pt modelId="{66D66C7A-82D1-4BD5-B9BE-070F7C8A810C}" type="pres">
      <dgm:prSet presAssocID="{ADCA493E-3AF0-480D-9CA8-ADCBB0046F58}" presName="horz1" presStyleCnt="0"/>
      <dgm:spPr/>
    </dgm:pt>
    <dgm:pt modelId="{16C6E76F-0307-4475-8C9F-481B5DDD42BC}" type="pres">
      <dgm:prSet presAssocID="{ADCA493E-3AF0-480D-9CA8-ADCBB0046F58}" presName="tx1" presStyleLbl="revTx" presStyleIdx="2" presStyleCnt="4" custScaleY="116388"/>
      <dgm:spPr/>
      <dgm:t>
        <a:bodyPr/>
        <a:lstStyle/>
        <a:p>
          <a:endParaRPr lang="ro-RO"/>
        </a:p>
      </dgm:t>
    </dgm:pt>
    <dgm:pt modelId="{4B087E38-E021-4167-BC75-21A35A8FE97C}" type="pres">
      <dgm:prSet presAssocID="{ADCA493E-3AF0-480D-9CA8-ADCBB0046F58}" presName="vert1" presStyleCnt="0"/>
      <dgm:spPr/>
    </dgm:pt>
    <dgm:pt modelId="{8A854FEB-358A-4E1C-B81B-7246C7D70828}" type="pres">
      <dgm:prSet presAssocID="{F7607857-16B0-4F78-8969-5D015FCB6344}" presName="thickLine" presStyleLbl="alignNode1" presStyleIdx="3" presStyleCnt="4"/>
      <dgm:spPr/>
    </dgm:pt>
    <dgm:pt modelId="{E9F49848-2569-4872-935B-83BB0C3F0189}" type="pres">
      <dgm:prSet presAssocID="{F7607857-16B0-4F78-8969-5D015FCB6344}" presName="horz1" presStyleCnt="0"/>
      <dgm:spPr/>
    </dgm:pt>
    <dgm:pt modelId="{AD8090D8-24D0-4E54-84B1-860645D6422A}" type="pres">
      <dgm:prSet presAssocID="{F7607857-16B0-4F78-8969-5D015FCB6344}" presName="tx1" presStyleLbl="revTx" presStyleIdx="3" presStyleCnt="4"/>
      <dgm:spPr/>
      <dgm:t>
        <a:bodyPr/>
        <a:lstStyle/>
        <a:p>
          <a:endParaRPr lang="ro-RO"/>
        </a:p>
      </dgm:t>
    </dgm:pt>
    <dgm:pt modelId="{E681FFB8-9B84-42A7-9936-7B23D40E1021}" type="pres">
      <dgm:prSet presAssocID="{F7607857-16B0-4F78-8969-5D015FCB6344}" presName="vert1" presStyleCnt="0"/>
      <dgm:spPr/>
    </dgm:pt>
  </dgm:ptLst>
  <dgm:cxnLst>
    <dgm:cxn modelId="{200E8BB2-09D2-4480-AF91-63698BE9C4F9}" srcId="{98E88769-EB43-4354-BDAA-4E7F4F6B1482}" destId="{ADCA493E-3AF0-480D-9CA8-ADCBB0046F58}" srcOrd="2" destOrd="0" parTransId="{EBF8A5BB-3AC6-4DC7-B96B-98FB48AC7DA3}" sibTransId="{AB69DE0E-993A-4337-A026-6D6F82298A41}"/>
    <dgm:cxn modelId="{596B3609-E987-458D-AC63-3DF6A298D2B0}" srcId="{98E88769-EB43-4354-BDAA-4E7F4F6B1482}" destId="{F7607857-16B0-4F78-8969-5D015FCB6344}" srcOrd="3" destOrd="0" parTransId="{08BD6CFE-CA5B-495D-A351-43C3986526E7}" sibTransId="{9BE39466-AD27-4E22-99F6-DE2669C3220B}"/>
    <dgm:cxn modelId="{D1E5FB97-A518-4CEC-B859-F22261628E07}" type="presOf" srcId="{A693ED6A-BEAE-477C-8830-A0EE0B78C32F}" destId="{BFB6AE33-53EE-4C27-A2B6-15ED06F14AC7}" srcOrd="0" destOrd="0" presId="urn:microsoft.com/office/officeart/2008/layout/LinedList"/>
    <dgm:cxn modelId="{84EBD832-CCA8-4208-B0BC-07FF9B2E8C67}" srcId="{98E88769-EB43-4354-BDAA-4E7F4F6B1482}" destId="{6FDBF29E-DCD9-436B-9E0D-E8AC2E43AD6E}" srcOrd="1" destOrd="0" parTransId="{0DC48885-D778-4B12-B328-EDBABB446EDC}" sibTransId="{91FFCE3E-0510-4FA8-99CE-B3BE1D846495}"/>
    <dgm:cxn modelId="{A00F6A4C-B90B-4398-940D-1648B91BBF0E}" srcId="{98E88769-EB43-4354-BDAA-4E7F4F6B1482}" destId="{A693ED6A-BEAE-477C-8830-A0EE0B78C32F}" srcOrd="0" destOrd="0" parTransId="{DCEB92DF-4D8B-47C7-924D-A415414ADC60}" sibTransId="{8017D75C-A264-46CC-8940-13FC3037483C}"/>
    <dgm:cxn modelId="{D1177AFE-8D15-4B3D-B61B-2865FD41B8C4}" type="presOf" srcId="{98E88769-EB43-4354-BDAA-4E7F4F6B1482}" destId="{7C0AC072-2811-442A-BFD4-EFDE5A6454A7}" srcOrd="0" destOrd="0" presId="urn:microsoft.com/office/officeart/2008/layout/LinedList"/>
    <dgm:cxn modelId="{148AFF16-11C2-4E0E-BC66-94F8A2AFC78F}" type="presOf" srcId="{F7607857-16B0-4F78-8969-5D015FCB6344}" destId="{AD8090D8-24D0-4E54-84B1-860645D6422A}" srcOrd="0" destOrd="0" presId="urn:microsoft.com/office/officeart/2008/layout/LinedList"/>
    <dgm:cxn modelId="{66443B34-378B-4C58-8603-BCA08C6F5FBB}" type="presOf" srcId="{6FDBF29E-DCD9-436B-9E0D-E8AC2E43AD6E}" destId="{04C4C868-760F-4AC6-9B8B-918BD960D093}" srcOrd="0" destOrd="0" presId="urn:microsoft.com/office/officeart/2008/layout/LinedList"/>
    <dgm:cxn modelId="{F040F1A7-EBB7-47BF-BD13-68570CB947E2}" type="presOf" srcId="{ADCA493E-3AF0-480D-9CA8-ADCBB0046F58}" destId="{16C6E76F-0307-4475-8C9F-481B5DDD42BC}" srcOrd="0" destOrd="0" presId="urn:microsoft.com/office/officeart/2008/layout/LinedList"/>
    <dgm:cxn modelId="{04E7FD30-C30D-445C-9468-51A2314F457A}" type="presParOf" srcId="{7C0AC072-2811-442A-BFD4-EFDE5A6454A7}" destId="{022EC09D-6160-4062-BBF0-29D8FBFF70E1}" srcOrd="0" destOrd="0" presId="urn:microsoft.com/office/officeart/2008/layout/LinedList"/>
    <dgm:cxn modelId="{FA670322-BE1B-4E50-B710-4A1F87D814F3}" type="presParOf" srcId="{7C0AC072-2811-442A-BFD4-EFDE5A6454A7}" destId="{2F28084C-BA74-4DA5-87A1-7134435456E9}" srcOrd="1" destOrd="0" presId="urn:microsoft.com/office/officeart/2008/layout/LinedList"/>
    <dgm:cxn modelId="{EA779563-88C8-4C9F-90D3-CD11DBB2975C}" type="presParOf" srcId="{2F28084C-BA74-4DA5-87A1-7134435456E9}" destId="{BFB6AE33-53EE-4C27-A2B6-15ED06F14AC7}" srcOrd="0" destOrd="0" presId="urn:microsoft.com/office/officeart/2008/layout/LinedList"/>
    <dgm:cxn modelId="{886EB216-7C83-40AC-AA4D-6449693BCF61}" type="presParOf" srcId="{2F28084C-BA74-4DA5-87A1-7134435456E9}" destId="{7BCA164A-360D-431E-802F-F7FA3402400F}" srcOrd="1" destOrd="0" presId="urn:microsoft.com/office/officeart/2008/layout/LinedList"/>
    <dgm:cxn modelId="{986E5611-A722-4712-98AD-9362AFE89D59}" type="presParOf" srcId="{7C0AC072-2811-442A-BFD4-EFDE5A6454A7}" destId="{1F9DDFD2-E657-46A0-B56D-7CFAF61F418C}" srcOrd="2" destOrd="0" presId="urn:microsoft.com/office/officeart/2008/layout/LinedList"/>
    <dgm:cxn modelId="{77565E9D-193C-409C-AEAE-CB63B98DCC74}" type="presParOf" srcId="{7C0AC072-2811-442A-BFD4-EFDE5A6454A7}" destId="{42BE13B2-5470-4961-A725-8F7AE6DD3254}" srcOrd="3" destOrd="0" presId="urn:microsoft.com/office/officeart/2008/layout/LinedList"/>
    <dgm:cxn modelId="{293EEA75-4010-438F-96C6-A27A0ED918DA}" type="presParOf" srcId="{42BE13B2-5470-4961-A725-8F7AE6DD3254}" destId="{04C4C868-760F-4AC6-9B8B-918BD960D093}" srcOrd="0" destOrd="0" presId="urn:microsoft.com/office/officeart/2008/layout/LinedList"/>
    <dgm:cxn modelId="{DB24AF63-765E-4E7F-80B4-3BECF77A7498}" type="presParOf" srcId="{42BE13B2-5470-4961-A725-8F7AE6DD3254}" destId="{C478B955-7409-45B6-9265-6BE800DFBC21}" srcOrd="1" destOrd="0" presId="urn:microsoft.com/office/officeart/2008/layout/LinedList"/>
    <dgm:cxn modelId="{813ABAD4-3ADC-4034-93E1-718F4A7E3648}" type="presParOf" srcId="{7C0AC072-2811-442A-BFD4-EFDE5A6454A7}" destId="{14F9696F-881D-44FE-83E2-5363518144BE}" srcOrd="4" destOrd="0" presId="urn:microsoft.com/office/officeart/2008/layout/LinedList"/>
    <dgm:cxn modelId="{283F71E6-CD0C-48F2-98B9-CD3CE0CC637A}" type="presParOf" srcId="{7C0AC072-2811-442A-BFD4-EFDE5A6454A7}" destId="{66D66C7A-82D1-4BD5-B9BE-070F7C8A810C}" srcOrd="5" destOrd="0" presId="urn:microsoft.com/office/officeart/2008/layout/LinedList"/>
    <dgm:cxn modelId="{7F2B9910-0BDC-4CF8-BAF9-108D6BA9DB66}" type="presParOf" srcId="{66D66C7A-82D1-4BD5-B9BE-070F7C8A810C}" destId="{16C6E76F-0307-4475-8C9F-481B5DDD42BC}" srcOrd="0" destOrd="0" presId="urn:microsoft.com/office/officeart/2008/layout/LinedList"/>
    <dgm:cxn modelId="{BB327960-F961-4B1D-A628-92F2DACD2689}" type="presParOf" srcId="{66D66C7A-82D1-4BD5-B9BE-070F7C8A810C}" destId="{4B087E38-E021-4167-BC75-21A35A8FE97C}" srcOrd="1" destOrd="0" presId="urn:microsoft.com/office/officeart/2008/layout/LinedList"/>
    <dgm:cxn modelId="{F88F5B5D-BC6F-4093-83E9-B834F2636190}" type="presParOf" srcId="{7C0AC072-2811-442A-BFD4-EFDE5A6454A7}" destId="{8A854FEB-358A-4E1C-B81B-7246C7D70828}" srcOrd="6" destOrd="0" presId="urn:microsoft.com/office/officeart/2008/layout/LinedList"/>
    <dgm:cxn modelId="{3A52B1A3-A94F-4747-A404-D06AB6F9B54E}" type="presParOf" srcId="{7C0AC072-2811-442A-BFD4-EFDE5A6454A7}" destId="{E9F49848-2569-4872-935B-83BB0C3F0189}" srcOrd="7" destOrd="0" presId="urn:microsoft.com/office/officeart/2008/layout/LinedList"/>
    <dgm:cxn modelId="{6A5B7230-D680-434D-9380-ED5DB45EE7FF}" type="presParOf" srcId="{E9F49848-2569-4872-935B-83BB0C3F0189}" destId="{AD8090D8-24D0-4E54-84B1-860645D6422A}" srcOrd="0" destOrd="0" presId="urn:microsoft.com/office/officeart/2008/layout/LinedList"/>
    <dgm:cxn modelId="{69BF220C-4C52-477E-ABBA-B9E73110EE2A}" type="presParOf" srcId="{E9F49848-2569-4872-935B-83BB0C3F0189}" destId="{E681FFB8-9B84-42A7-9936-7B23D40E102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B97DD73-7D8A-4ECA-9FAC-EADFA3903E6F}"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ro-RO"/>
        </a:p>
      </dgm:t>
    </dgm:pt>
    <dgm:pt modelId="{1D678D7C-C73B-4940-BF1C-A34E19CB8C59}">
      <dgm:prSet custT="1"/>
      <dgm:spPr/>
      <dgm:t>
        <a:bodyPr/>
        <a:lstStyle/>
        <a:p>
          <a:pPr rtl="0"/>
          <a:r>
            <a:rPr lang="vi-VN" sz="1800" b="1" dirty="0" smtClean="0">
              <a:latin typeface="Calibri" panose="020F0502020204030204" pitchFamily="34" charset="0"/>
            </a:rPr>
            <a:t>1. Creșterea competitivității economice prin cercetare și inovare </a:t>
          </a:r>
          <a:endParaRPr lang="ro-RO" sz="1800" b="1" dirty="0">
            <a:latin typeface="Calibri" panose="020F0502020204030204" pitchFamily="34" charset="0"/>
          </a:endParaRPr>
        </a:p>
      </dgm:t>
    </dgm:pt>
    <dgm:pt modelId="{DF50B2B2-26C4-438A-A05D-9FBF38640147}" type="parTrans" cxnId="{37B3539E-49AD-40E7-9591-4EBF13859405}">
      <dgm:prSet/>
      <dgm:spPr/>
      <dgm:t>
        <a:bodyPr/>
        <a:lstStyle/>
        <a:p>
          <a:endParaRPr lang="ro-RO"/>
        </a:p>
      </dgm:t>
    </dgm:pt>
    <dgm:pt modelId="{DE00D042-314C-4704-9688-DD1250CED2D1}" type="sibTrans" cxnId="{37B3539E-49AD-40E7-9591-4EBF13859405}">
      <dgm:prSet/>
      <dgm:spPr/>
      <dgm:t>
        <a:bodyPr/>
        <a:lstStyle/>
        <a:p>
          <a:endParaRPr lang="ro-RO"/>
        </a:p>
      </dgm:t>
    </dgm:pt>
    <dgm:pt modelId="{589B9ED9-1134-4037-A50A-4C5ECDB9CA5B}">
      <dgm:prSet custT="1"/>
      <dgm:spPr/>
      <dgm:t>
        <a:bodyPr/>
        <a:lstStyle/>
        <a:p>
          <a:pPr rtl="0"/>
          <a:r>
            <a:rPr lang="vi-VN" sz="1800" b="1" dirty="0" smtClean="0">
              <a:latin typeface="Calibri" panose="020F0502020204030204" pitchFamily="34" charset="0"/>
            </a:rPr>
            <a:t>2. Dezvoltarea unei rețele de mari infrastructuri de CDI </a:t>
          </a:r>
          <a:endParaRPr lang="ro-RO" sz="1800" b="1" dirty="0">
            <a:latin typeface="Calibri" panose="020F0502020204030204" pitchFamily="34" charset="0"/>
          </a:endParaRPr>
        </a:p>
      </dgm:t>
    </dgm:pt>
    <dgm:pt modelId="{7DAAD17E-E37C-48BF-B90D-A45CC99C7685}" type="parTrans" cxnId="{FBCC9D97-6DD4-4B16-86A4-E615A28C3250}">
      <dgm:prSet/>
      <dgm:spPr/>
      <dgm:t>
        <a:bodyPr/>
        <a:lstStyle/>
        <a:p>
          <a:endParaRPr lang="ro-RO"/>
        </a:p>
      </dgm:t>
    </dgm:pt>
    <dgm:pt modelId="{05521A65-1BA8-491E-B5B2-D248CBC294C4}" type="sibTrans" cxnId="{FBCC9D97-6DD4-4B16-86A4-E615A28C3250}">
      <dgm:prSet/>
      <dgm:spPr/>
      <dgm:t>
        <a:bodyPr/>
        <a:lstStyle/>
        <a:p>
          <a:endParaRPr lang="ro-RO"/>
        </a:p>
      </dgm:t>
    </dgm:pt>
    <dgm:pt modelId="{08D3FDF8-4123-4DA7-98C3-7CDFDD0E058F}">
      <dgm:prSet custT="1"/>
      <dgm:spPr/>
      <dgm:t>
        <a:bodyPr/>
        <a:lstStyle/>
        <a:p>
          <a:pPr rtl="0"/>
          <a:r>
            <a:rPr lang="vi-VN" sz="1800" b="1" dirty="0" smtClean="0">
              <a:latin typeface="Calibri" panose="020F0502020204030204" pitchFamily="34" charset="0"/>
            </a:rPr>
            <a:t>3. Creșterea competitivității economice prin digitalizare </a:t>
          </a:r>
          <a:endParaRPr lang="ro-RO" sz="1800" b="1" dirty="0">
            <a:latin typeface="Calibri" panose="020F0502020204030204" pitchFamily="34" charset="0"/>
          </a:endParaRPr>
        </a:p>
      </dgm:t>
    </dgm:pt>
    <dgm:pt modelId="{9B696207-5962-44B1-8791-E57AA4976545}" type="parTrans" cxnId="{079DF907-6533-4DF5-AC3F-4C0BA6299038}">
      <dgm:prSet/>
      <dgm:spPr/>
      <dgm:t>
        <a:bodyPr/>
        <a:lstStyle/>
        <a:p>
          <a:endParaRPr lang="ro-RO"/>
        </a:p>
      </dgm:t>
    </dgm:pt>
    <dgm:pt modelId="{1BBB23A8-1096-48B8-809A-5DA91CAE00C3}" type="sibTrans" cxnId="{079DF907-6533-4DF5-AC3F-4C0BA6299038}">
      <dgm:prSet/>
      <dgm:spPr/>
      <dgm:t>
        <a:bodyPr/>
        <a:lstStyle/>
        <a:p>
          <a:endParaRPr lang="ro-RO"/>
        </a:p>
      </dgm:t>
    </dgm:pt>
    <dgm:pt modelId="{F37D8162-5BAA-42F4-AD15-147AC41784E3}">
      <dgm:prSet custT="1"/>
      <dgm:spPr/>
      <dgm:t>
        <a:bodyPr/>
        <a:lstStyle/>
        <a:p>
          <a:pPr rtl="0"/>
          <a:r>
            <a:rPr lang="vi-VN" sz="1800" b="1" dirty="0" smtClean="0">
              <a:latin typeface="Calibri" panose="020F0502020204030204" pitchFamily="34" charset="0"/>
            </a:rPr>
            <a:t>4. Dezvoltarea infrastructurii Broadband </a:t>
          </a:r>
          <a:endParaRPr lang="ro-RO" sz="1800" b="1" dirty="0">
            <a:latin typeface="Calibri" panose="020F0502020204030204" pitchFamily="34" charset="0"/>
          </a:endParaRPr>
        </a:p>
      </dgm:t>
    </dgm:pt>
    <dgm:pt modelId="{7207A5B2-F3B6-4599-B3EB-6655BBE98BF1}" type="parTrans" cxnId="{18C51D01-4F2A-4B01-9428-045A72769DA6}">
      <dgm:prSet/>
      <dgm:spPr/>
      <dgm:t>
        <a:bodyPr/>
        <a:lstStyle/>
        <a:p>
          <a:endParaRPr lang="ro-RO"/>
        </a:p>
      </dgm:t>
    </dgm:pt>
    <dgm:pt modelId="{8573F17E-76F6-47EE-A12F-D30EE0AA30CD}" type="sibTrans" cxnId="{18C51D01-4F2A-4B01-9428-045A72769DA6}">
      <dgm:prSet/>
      <dgm:spPr/>
      <dgm:t>
        <a:bodyPr/>
        <a:lstStyle/>
        <a:p>
          <a:endParaRPr lang="ro-RO"/>
        </a:p>
      </dgm:t>
    </dgm:pt>
    <dgm:pt modelId="{97048525-85FF-4A78-945A-CE28917B22CC}">
      <dgm:prSet custT="1"/>
      <dgm:spPr/>
      <dgm:t>
        <a:bodyPr/>
        <a:lstStyle/>
        <a:p>
          <a:pPr rtl="0"/>
          <a:r>
            <a:rPr lang="vi-VN" sz="1800" b="1" dirty="0" smtClean="0">
              <a:latin typeface="Calibri" panose="020F0502020204030204" pitchFamily="34" charset="0"/>
            </a:rPr>
            <a:t>5. Instrumente financiare pentru întreprinderi </a:t>
          </a:r>
          <a:endParaRPr lang="ro-RO" sz="1800" b="1" dirty="0">
            <a:latin typeface="Calibri" panose="020F0502020204030204" pitchFamily="34" charset="0"/>
          </a:endParaRPr>
        </a:p>
      </dgm:t>
    </dgm:pt>
    <dgm:pt modelId="{5A6DC98F-359F-4DFF-9C3A-388C88B09517}" type="parTrans" cxnId="{1F6DB823-6215-49B3-BCF9-ABC1CD80DA59}">
      <dgm:prSet/>
      <dgm:spPr/>
      <dgm:t>
        <a:bodyPr/>
        <a:lstStyle/>
        <a:p>
          <a:endParaRPr lang="ro-RO"/>
        </a:p>
      </dgm:t>
    </dgm:pt>
    <dgm:pt modelId="{E7AC51E7-3299-4A2C-A98C-862D45821E6B}" type="sibTrans" cxnId="{1F6DB823-6215-49B3-BCF9-ABC1CD80DA59}">
      <dgm:prSet/>
      <dgm:spPr/>
      <dgm:t>
        <a:bodyPr/>
        <a:lstStyle/>
        <a:p>
          <a:endParaRPr lang="ro-RO"/>
        </a:p>
      </dgm:t>
    </dgm:pt>
    <dgm:pt modelId="{A965F731-8B65-4E4B-8AF9-2E6CAB35A63A}">
      <dgm:prSet custT="1"/>
      <dgm:spPr/>
      <dgm:t>
        <a:bodyPr/>
        <a:lstStyle/>
        <a:p>
          <a:pPr rtl="0"/>
          <a:r>
            <a:rPr lang="vi-VN" sz="1800" b="1" dirty="0" smtClean="0">
              <a:latin typeface="Calibri" panose="020F0502020204030204" pitchFamily="34" charset="0"/>
            </a:rPr>
            <a:t>6. Creșterea capacității administrative </a:t>
          </a:r>
          <a:endParaRPr lang="ro-RO" sz="1800" b="1" dirty="0">
            <a:latin typeface="Calibri" panose="020F0502020204030204" pitchFamily="34" charset="0"/>
          </a:endParaRPr>
        </a:p>
      </dgm:t>
    </dgm:pt>
    <dgm:pt modelId="{3D896972-0227-41C4-A09A-75BF44E31410}" type="parTrans" cxnId="{3370688A-7EC7-4696-9434-E649BF237F82}">
      <dgm:prSet/>
      <dgm:spPr/>
      <dgm:t>
        <a:bodyPr/>
        <a:lstStyle/>
        <a:p>
          <a:endParaRPr lang="ro-RO"/>
        </a:p>
      </dgm:t>
    </dgm:pt>
    <dgm:pt modelId="{3FAA4E69-66C9-44F7-BDEF-EB43C597AFD0}" type="sibTrans" cxnId="{3370688A-7EC7-4696-9434-E649BF237F82}">
      <dgm:prSet/>
      <dgm:spPr/>
      <dgm:t>
        <a:bodyPr/>
        <a:lstStyle/>
        <a:p>
          <a:endParaRPr lang="ro-RO"/>
        </a:p>
      </dgm:t>
    </dgm:pt>
    <dgm:pt modelId="{60D55915-BAD3-4502-B19E-F5E111939F0B}" type="pres">
      <dgm:prSet presAssocID="{8B97DD73-7D8A-4ECA-9FAC-EADFA3903E6F}" presName="vert0" presStyleCnt="0">
        <dgm:presLayoutVars>
          <dgm:dir/>
          <dgm:animOne val="branch"/>
          <dgm:animLvl val="lvl"/>
        </dgm:presLayoutVars>
      </dgm:prSet>
      <dgm:spPr/>
      <dgm:t>
        <a:bodyPr/>
        <a:lstStyle/>
        <a:p>
          <a:endParaRPr lang="ro-RO"/>
        </a:p>
      </dgm:t>
    </dgm:pt>
    <dgm:pt modelId="{5319E764-B18B-47B8-80A3-879218CFB657}" type="pres">
      <dgm:prSet presAssocID="{1D678D7C-C73B-4940-BF1C-A34E19CB8C59}" presName="thickLine" presStyleLbl="alignNode1" presStyleIdx="0" presStyleCnt="6"/>
      <dgm:spPr/>
    </dgm:pt>
    <dgm:pt modelId="{DE318DA6-E2DC-456E-AC94-163467C369B8}" type="pres">
      <dgm:prSet presAssocID="{1D678D7C-C73B-4940-BF1C-A34E19CB8C59}" presName="horz1" presStyleCnt="0"/>
      <dgm:spPr/>
    </dgm:pt>
    <dgm:pt modelId="{BA944246-96F9-4522-A1B9-4B009816C3A8}" type="pres">
      <dgm:prSet presAssocID="{1D678D7C-C73B-4940-BF1C-A34E19CB8C59}" presName="tx1" presStyleLbl="revTx" presStyleIdx="0" presStyleCnt="6" custScaleY="243675"/>
      <dgm:spPr/>
      <dgm:t>
        <a:bodyPr/>
        <a:lstStyle/>
        <a:p>
          <a:endParaRPr lang="ro-RO"/>
        </a:p>
      </dgm:t>
    </dgm:pt>
    <dgm:pt modelId="{8984CBC5-E60A-472B-9F29-5394508F8562}" type="pres">
      <dgm:prSet presAssocID="{1D678D7C-C73B-4940-BF1C-A34E19CB8C59}" presName="vert1" presStyleCnt="0"/>
      <dgm:spPr/>
    </dgm:pt>
    <dgm:pt modelId="{5AF661F7-80A5-403F-A3AF-2D55E7FBAC4A}" type="pres">
      <dgm:prSet presAssocID="{589B9ED9-1134-4037-A50A-4C5ECDB9CA5B}" presName="thickLine" presStyleLbl="alignNode1" presStyleIdx="1" presStyleCnt="6"/>
      <dgm:spPr/>
    </dgm:pt>
    <dgm:pt modelId="{3B8AE456-A67F-4CD8-BD73-EDBDE2B43A91}" type="pres">
      <dgm:prSet presAssocID="{589B9ED9-1134-4037-A50A-4C5ECDB9CA5B}" presName="horz1" presStyleCnt="0"/>
      <dgm:spPr/>
    </dgm:pt>
    <dgm:pt modelId="{7FA27E1B-DB90-406A-B89F-4CF7F0834B6B}" type="pres">
      <dgm:prSet presAssocID="{589B9ED9-1134-4037-A50A-4C5ECDB9CA5B}" presName="tx1" presStyleLbl="revTx" presStyleIdx="1" presStyleCnt="6" custScaleY="216778"/>
      <dgm:spPr/>
      <dgm:t>
        <a:bodyPr/>
        <a:lstStyle/>
        <a:p>
          <a:endParaRPr lang="ro-RO"/>
        </a:p>
      </dgm:t>
    </dgm:pt>
    <dgm:pt modelId="{F92EEFC0-DA8C-4646-B372-3647BE4AD23D}" type="pres">
      <dgm:prSet presAssocID="{589B9ED9-1134-4037-A50A-4C5ECDB9CA5B}" presName="vert1" presStyleCnt="0"/>
      <dgm:spPr/>
    </dgm:pt>
    <dgm:pt modelId="{C7C8835A-A58A-4937-8A8E-4EAD6E3212B2}" type="pres">
      <dgm:prSet presAssocID="{08D3FDF8-4123-4DA7-98C3-7CDFDD0E058F}" presName="thickLine" presStyleLbl="alignNode1" presStyleIdx="2" presStyleCnt="6"/>
      <dgm:spPr/>
    </dgm:pt>
    <dgm:pt modelId="{D83C9B45-9856-4645-861B-56E5900059C9}" type="pres">
      <dgm:prSet presAssocID="{08D3FDF8-4123-4DA7-98C3-7CDFDD0E058F}" presName="horz1" presStyleCnt="0"/>
      <dgm:spPr/>
    </dgm:pt>
    <dgm:pt modelId="{EE68A9BC-6DF9-4B4F-85C7-5EA724B5EEAF}" type="pres">
      <dgm:prSet presAssocID="{08D3FDF8-4123-4DA7-98C3-7CDFDD0E058F}" presName="tx1" presStyleLbl="revTx" presStyleIdx="2" presStyleCnt="6" custScaleY="241778"/>
      <dgm:spPr/>
      <dgm:t>
        <a:bodyPr/>
        <a:lstStyle/>
        <a:p>
          <a:endParaRPr lang="ro-RO"/>
        </a:p>
      </dgm:t>
    </dgm:pt>
    <dgm:pt modelId="{4D652818-D00C-4F81-8476-FCB8725149CB}" type="pres">
      <dgm:prSet presAssocID="{08D3FDF8-4123-4DA7-98C3-7CDFDD0E058F}" presName="vert1" presStyleCnt="0"/>
      <dgm:spPr/>
    </dgm:pt>
    <dgm:pt modelId="{0DDEC113-22DD-4610-AB59-4C9F60786516}" type="pres">
      <dgm:prSet presAssocID="{F37D8162-5BAA-42F4-AD15-147AC41784E3}" presName="thickLine" presStyleLbl="alignNode1" presStyleIdx="3" presStyleCnt="6"/>
      <dgm:spPr/>
    </dgm:pt>
    <dgm:pt modelId="{6506B605-0AB0-4E32-A1C5-0608AE83984A}" type="pres">
      <dgm:prSet presAssocID="{F37D8162-5BAA-42F4-AD15-147AC41784E3}" presName="horz1" presStyleCnt="0"/>
      <dgm:spPr/>
    </dgm:pt>
    <dgm:pt modelId="{B1F076C7-26F7-4A61-8BE8-A9D7D2929A32}" type="pres">
      <dgm:prSet presAssocID="{F37D8162-5BAA-42F4-AD15-147AC41784E3}" presName="tx1" presStyleLbl="revTx" presStyleIdx="3" presStyleCnt="6" custScaleY="229208"/>
      <dgm:spPr/>
      <dgm:t>
        <a:bodyPr/>
        <a:lstStyle/>
        <a:p>
          <a:endParaRPr lang="ro-RO"/>
        </a:p>
      </dgm:t>
    </dgm:pt>
    <dgm:pt modelId="{D138E98D-8E00-4136-81A0-B39E7DE463D3}" type="pres">
      <dgm:prSet presAssocID="{F37D8162-5BAA-42F4-AD15-147AC41784E3}" presName="vert1" presStyleCnt="0"/>
      <dgm:spPr/>
    </dgm:pt>
    <dgm:pt modelId="{B26DC1E6-EFE3-4EBB-B98B-29595F0831FD}" type="pres">
      <dgm:prSet presAssocID="{97048525-85FF-4A78-945A-CE28917B22CC}" presName="thickLine" presStyleLbl="alignNode1" presStyleIdx="4" presStyleCnt="6"/>
      <dgm:spPr/>
    </dgm:pt>
    <dgm:pt modelId="{3A380C92-6C02-4C05-A2CB-29397A93153B}" type="pres">
      <dgm:prSet presAssocID="{97048525-85FF-4A78-945A-CE28917B22CC}" presName="horz1" presStyleCnt="0"/>
      <dgm:spPr/>
    </dgm:pt>
    <dgm:pt modelId="{F27BC5B6-019E-448C-943F-859BE67A7A41}" type="pres">
      <dgm:prSet presAssocID="{97048525-85FF-4A78-945A-CE28917B22CC}" presName="tx1" presStyleLbl="revTx" presStyleIdx="4" presStyleCnt="6" custScaleY="237092"/>
      <dgm:spPr/>
      <dgm:t>
        <a:bodyPr/>
        <a:lstStyle/>
        <a:p>
          <a:endParaRPr lang="ro-RO"/>
        </a:p>
      </dgm:t>
    </dgm:pt>
    <dgm:pt modelId="{D328C320-5AED-4FBD-B0F1-D9787D12CBEB}" type="pres">
      <dgm:prSet presAssocID="{97048525-85FF-4A78-945A-CE28917B22CC}" presName="vert1" presStyleCnt="0"/>
      <dgm:spPr/>
    </dgm:pt>
    <dgm:pt modelId="{AC164E76-BC0E-4BCD-970C-BF9E3D19B25C}" type="pres">
      <dgm:prSet presAssocID="{A965F731-8B65-4E4B-8AF9-2E6CAB35A63A}" presName="thickLine" presStyleLbl="alignNode1" presStyleIdx="5" presStyleCnt="6"/>
      <dgm:spPr/>
    </dgm:pt>
    <dgm:pt modelId="{F865B91D-7136-40C2-AD5B-00106CCE57AC}" type="pres">
      <dgm:prSet presAssocID="{A965F731-8B65-4E4B-8AF9-2E6CAB35A63A}" presName="horz1" presStyleCnt="0"/>
      <dgm:spPr/>
    </dgm:pt>
    <dgm:pt modelId="{B03A10E6-EBA7-4D4A-8F69-9A444B8A3B88}" type="pres">
      <dgm:prSet presAssocID="{A965F731-8B65-4E4B-8AF9-2E6CAB35A63A}" presName="tx1" presStyleLbl="revTx" presStyleIdx="5" presStyleCnt="6" custScaleY="245600"/>
      <dgm:spPr/>
      <dgm:t>
        <a:bodyPr/>
        <a:lstStyle/>
        <a:p>
          <a:endParaRPr lang="ro-RO"/>
        </a:p>
      </dgm:t>
    </dgm:pt>
    <dgm:pt modelId="{A44A8563-4EC7-4757-B571-54176D1BB875}" type="pres">
      <dgm:prSet presAssocID="{A965F731-8B65-4E4B-8AF9-2E6CAB35A63A}" presName="vert1" presStyleCnt="0"/>
      <dgm:spPr/>
    </dgm:pt>
  </dgm:ptLst>
  <dgm:cxnLst>
    <dgm:cxn modelId="{E9894F38-0CFF-4B16-B1A3-9667A7F7A79B}" type="presOf" srcId="{F37D8162-5BAA-42F4-AD15-147AC41784E3}" destId="{B1F076C7-26F7-4A61-8BE8-A9D7D2929A32}" srcOrd="0" destOrd="0" presId="urn:microsoft.com/office/officeart/2008/layout/LinedList"/>
    <dgm:cxn modelId="{CDCF72E4-7796-4436-AC32-08CBF4D99BCC}" type="presOf" srcId="{589B9ED9-1134-4037-A50A-4C5ECDB9CA5B}" destId="{7FA27E1B-DB90-406A-B89F-4CF7F0834B6B}" srcOrd="0" destOrd="0" presId="urn:microsoft.com/office/officeart/2008/layout/LinedList"/>
    <dgm:cxn modelId="{37B3539E-49AD-40E7-9591-4EBF13859405}" srcId="{8B97DD73-7D8A-4ECA-9FAC-EADFA3903E6F}" destId="{1D678D7C-C73B-4940-BF1C-A34E19CB8C59}" srcOrd="0" destOrd="0" parTransId="{DF50B2B2-26C4-438A-A05D-9FBF38640147}" sibTransId="{DE00D042-314C-4704-9688-DD1250CED2D1}"/>
    <dgm:cxn modelId="{3370688A-7EC7-4696-9434-E649BF237F82}" srcId="{8B97DD73-7D8A-4ECA-9FAC-EADFA3903E6F}" destId="{A965F731-8B65-4E4B-8AF9-2E6CAB35A63A}" srcOrd="5" destOrd="0" parTransId="{3D896972-0227-41C4-A09A-75BF44E31410}" sibTransId="{3FAA4E69-66C9-44F7-BDEF-EB43C597AFD0}"/>
    <dgm:cxn modelId="{4A13757A-9650-497F-8456-B162D03A2681}" type="presOf" srcId="{97048525-85FF-4A78-945A-CE28917B22CC}" destId="{F27BC5B6-019E-448C-943F-859BE67A7A41}" srcOrd="0" destOrd="0" presId="urn:microsoft.com/office/officeart/2008/layout/LinedList"/>
    <dgm:cxn modelId="{BE023AB9-56F1-469A-897B-F45889D3B2C3}" type="presOf" srcId="{08D3FDF8-4123-4DA7-98C3-7CDFDD0E058F}" destId="{EE68A9BC-6DF9-4B4F-85C7-5EA724B5EEAF}" srcOrd="0" destOrd="0" presId="urn:microsoft.com/office/officeart/2008/layout/LinedList"/>
    <dgm:cxn modelId="{FBCC9D97-6DD4-4B16-86A4-E615A28C3250}" srcId="{8B97DD73-7D8A-4ECA-9FAC-EADFA3903E6F}" destId="{589B9ED9-1134-4037-A50A-4C5ECDB9CA5B}" srcOrd="1" destOrd="0" parTransId="{7DAAD17E-E37C-48BF-B90D-A45CC99C7685}" sibTransId="{05521A65-1BA8-491E-B5B2-D248CBC294C4}"/>
    <dgm:cxn modelId="{18C51D01-4F2A-4B01-9428-045A72769DA6}" srcId="{8B97DD73-7D8A-4ECA-9FAC-EADFA3903E6F}" destId="{F37D8162-5BAA-42F4-AD15-147AC41784E3}" srcOrd="3" destOrd="0" parTransId="{7207A5B2-F3B6-4599-B3EB-6655BBE98BF1}" sibTransId="{8573F17E-76F6-47EE-A12F-D30EE0AA30CD}"/>
    <dgm:cxn modelId="{D79BED08-2F92-447B-BD7F-074E8C37D7D9}" type="presOf" srcId="{A965F731-8B65-4E4B-8AF9-2E6CAB35A63A}" destId="{B03A10E6-EBA7-4D4A-8F69-9A444B8A3B88}" srcOrd="0" destOrd="0" presId="urn:microsoft.com/office/officeart/2008/layout/LinedList"/>
    <dgm:cxn modelId="{1F6DB823-6215-49B3-BCF9-ABC1CD80DA59}" srcId="{8B97DD73-7D8A-4ECA-9FAC-EADFA3903E6F}" destId="{97048525-85FF-4A78-945A-CE28917B22CC}" srcOrd="4" destOrd="0" parTransId="{5A6DC98F-359F-4DFF-9C3A-388C88B09517}" sibTransId="{E7AC51E7-3299-4A2C-A98C-862D45821E6B}"/>
    <dgm:cxn modelId="{F0EB13BF-1EC6-4804-A1B6-CD74F55A3DCF}" type="presOf" srcId="{1D678D7C-C73B-4940-BF1C-A34E19CB8C59}" destId="{BA944246-96F9-4522-A1B9-4B009816C3A8}" srcOrd="0" destOrd="0" presId="urn:microsoft.com/office/officeart/2008/layout/LinedList"/>
    <dgm:cxn modelId="{079DF907-6533-4DF5-AC3F-4C0BA6299038}" srcId="{8B97DD73-7D8A-4ECA-9FAC-EADFA3903E6F}" destId="{08D3FDF8-4123-4DA7-98C3-7CDFDD0E058F}" srcOrd="2" destOrd="0" parTransId="{9B696207-5962-44B1-8791-E57AA4976545}" sibTransId="{1BBB23A8-1096-48B8-809A-5DA91CAE00C3}"/>
    <dgm:cxn modelId="{EE6DB035-1893-4EC8-9F01-65CDC4ECE253}" type="presOf" srcId="{8B97DD73-7D8A-4ECA-9FAC-EADFA3903E6F}" destId="{60D55915-BAD3-4502-B19E-F5E111939F0B}" srcOrd="0" destOrd="0" presId="urn:microsoft.com/office/officeart/2008/layout/LinedList"/>
    <dgm:cxn modelId="{3B2AB1C5-E6B2-4968-BB20-651FB58296EE}" type="presParOf" srcId="{60D55915-BAD3-4502-B19E-F5E111939F0B}" destId="{5319E764-B18B-47B8-80A3-879218CFB657}" srcOrd="0" destOrd="0" presId="urn:microsoft.com/office/officeart/2008/layout/LinedList"/>
    <dgm:cxn modelId="{48C4908A-87AE-4438-A000-48878C756F55}" type="presParOf" srcId="{60D55915-BAD3-4502-B19E-F5E111939F0B}" destId="{DE318DA6-E2DC-456E-AC94-163467C369B8}" srcOrd="1" destOrd="0" presId="urn:microsoft.com/office/officeart/2008/layout/LinedList"/>
    <dgm:cxn modelId="{824C8C0A-8385-4586-90EC-F7A059312D5A}" type="presParOf" srcId="{DE318DA6-E2DC-456E-AC94-163467C369B8}" destId="{BA944246-96F9-4522-A1B9-4B009816C3A8}" srcOrd="0" destOrd="0" presId="urn:microsoft.com/office/officeart/2008/layout/LinedList"/>
    <dgm:cxn modelId="{E0AF8719-B905-46C4-A417-FC0174C3AA42}" type="presParOf" srcId="{DE318DA6-E2DC-456E-AC94-163467C369B8}" destId="{8984CBC5-E60A-472B-9F29-5394508F8562}" srcOrd="1" destOrd="0" presId="urn:microsoft.com/office/officeart/2008/layout/LinedList"/>
    <dgm:cxn modelId="{5FD289E3-E165-4903-AAE2-99299D374E81}" type="presParOf" srcId="{60D55915-BAD3-4502-B19E-F5E111939F0B}" destId="{5AF661F7-80A5-403F-A3AF-2D55E7FBAC4A}" srcOrd="2" destOrd="0" presId="urn:microsoft.com/office/officeart/2008/layout/LinedList"/>
    <dgm:cxn modelId="{7C213626-F415-40E6-942E-B96295B4BCEC}" type="presParOf" srcId="{60D55915-BAD3-4502-B19E-F5E111939F0B}" destId="{3B8AE456-A67F-4CD8-BD73-EDBDE2B43A91}" srcOrd="3" destOrd="0" presId="urn:microsoft.com/office/officeart/2008/layout/LinedList"/>
    <dgm:cxn modelId="{DA871A6A-CBF4-405E-BB33-E9C7F23DEF27}" type="presParOf" srcId="{3B8AE456-A67F-4CD8-BD73-EDBDE2B43A91}" destId="{7FA27E1B-DB90-406A-B89F-4CF7F0834B6B}" srcOrd="0" destOrd="0" presId="urn:microsoft.com/office/officeart/2008/layout/LinedList"/>
    <dgm:cxn modelId="{8D0CDF10-2AD8-437F-930D-925DA89D6E00}" type="presParOf" srcId="{3B8AE456-A67F-4CD8-BD73-EDBDE2B43A91}" destId="{F92EEFC0-DA8C-4646-B372-3647BE4AD23D}" srcOrd="1" destOrd="0" presId="urn:microsoft.com/office/officeart/2008/layout/LinedList"/>
    <dgm:cxn modelId="{17D8517D-0215-44A9-B99C-3287B6DF25F5}" type="presParOf" srcId="{60D55915-BAD3-4502-B19E-F5E111939F0B}" destId="{C7C8835A-A58A-4937-8A8E-4EAD6E3212B2}" srcOrd="4" destOrd="0" presId="urn:microsoft.com/office/officeart/2008/layout/LinedList"/>
    <dgm:cxn modelId="{9A86DCEA-BB8D-440B-966F-413692363532}" type="presParOf" srcId="{60D55915-BAD3-4502-B19E-F5E111939F0B}" destId="{D83C9B45-9856-4645-861B-56E5900059C9}" srcOrd="5" destOrd="0" presId="urn:microsoft.com/office/officeart/2008/layout/LinedList"/>
    <dgm:cxn modelId="{E4676FEB-0818-4130-A522-A58697035D66}" type="presParOf" srcId="{D83C9B45-9856-4645-861B-56E5900059C9}" destId="{EE68A9BC-6DF9-4B4F-85C7-5EA724B5EEAF}" srcOrd="0" destOrd="0" presId="urn:microsoft.com/office/officeart/2008/layout/LinedList"/>
    <dgm:cxn modelId="{9E602C6D-9503-4E19-BC8F-4E5E094A78EF}" type="presParOf" srcId="{D83C9B45-9856-4645-861B-56E5900059C9}" destId="{4D652818-D00C-4F81-8476-FCB8725149CB}" srcOrd="1" destOrd="0" presId="urn:microsoft.com/office/officeart/2008/layout/LinedList"/>
    <dgm:cxn modelId="{D3B1F3B8-DC1E-4EE1-A29F-125A187666CF}" type="presParOf" srcId="{60D55915-BAD3-4502-B19E-F5E111939F0B}" destId="{0DDEC113-22DD-4610-AB59-4C9F60786516}" srcOrd="6" destOrd="0" presId="urn:microsoft.com/office/officeart/2008/layout/LinedList"/>
    <dgm:cxn modelId="{8C4D819F-B2D1-47E9-952F-06DB436E3608}" type="presParOf" srcId="{60D55915-BAD3-4502-B19E-F5E111939F0B}" destId="{6506B605-0AB0-4E32-A1C5-0608AE83984A}" srcOrd="7" destOrd="0" presId="urn:microsoft.com/office/officeart/2008/layout/LinedList"/>
    <dgm:cxn modelId="{49E24645-6A6F-46B8-9BFD-7089F0EF9E0A}" type="presParOf" srcId="{6506B605-0AB0-4E32-A1C5-0608AE83984A}" destId="{B1F076C7-26F7-4A61-8BE8-A9D7D2929A32}" srcOrd="0" destOrd="0" presId="urn:microsoft.com/office/officeart/2008/layout/LinedList"/>
    <dgm:cxn modelId="{52950B7A-B91C-4095-BE4E-976CCCA9EC22}" type="presParOf" srcId="{6506B605-0AB0-4E32-A1C5-0608AE83984A}" destId="{D138E98D-8E00-4136-81A0-B39E7DE463D3}" srcOrd="1" destOrd="0" presId="urn:microsoft.com/office/officeart/2008/layout/LinedList"/>
    <dgm:cxn modelId="{3529BC68-DF6B-417F-A013-614EC81C027C}" type="presParOf" srcId="{60D55915-BAD3-4502-B19E-F5E111939F0B}" destId="{B26DC1E6-EFE3-4EBB-B98B-29595F0831FD}" srcOrd="8" destOrd="0" presId="urn:microsoft.com/office/officeart/2008/layout/LinedList"/>
    <dgm:cxn modelId="{DEB25A9F-6DC9-4AA4-884E-27D4A884B7D0}" type="presParOf" srcId="{60D55915-BAD3-4502-B19E-F5E111939F0B}" destId="{3A380C92-6C02-4C05-A2CB-29397A93153B}" srcOrd="9" destOrd="0" presId="urn:microsoft.com/office/officeart/2008/layout/LinedList"/>
    <dgm:cxn modelId="{9678EC16-90A9-4FB0-B490-30ED5761EDFA}" type="presParOf" srcId="{3A380C92-6C02-4C05-A2CB-29397A93153B}" destId="{F27BC5B6-019E-448C-943F-859BE67A7A41}" srcOrd="0" destOrd="0" presId="urn:microsoft.com/office/officeart/2008/layout/LinedList"/>
    <dgm:cxn modelId="{DDD64443-76B6-4364-91E9-CF51F2B16974}" type="presParOf" srcId="{3A380C92-6C02-4C05-A2CB-29397A93153B}" destId="{D328C320-5AED-4FBD-B0F1-D9787D12CBEB}" srcOrd="1" destOrd="0" presId="urn:microsoft.com/office/officeart/2008/layout/LinedList"/>
    <dgm:cxn modelId="{944A68EE-4E6D-4878-A10C-02C7C58E6E05}" type="presParOf" srcId="{60D55915-BAD3-4502-B19E-F5E111939F0B}" destId="{AC164E76-BC0E-4BCD-970C-BF9E3D19B25C}" srcOrd="10" destOrd="0" presId="urn:microsoft.com/office/officeart/2008/layout/LinedList"/>
    <dgm:cxn modelId="{354A1684-DE91-4A14-8956-D03E6FA05DF2}" type="presParOf" srcId="{60D55915-BAD3-4502-B19E-F5E111939F0B}" destId="{F865B91D-7136-40C2-AD5B-00106CCE57AC}" srcOrd="11" destOrd="0" presId="urn:microsoft.com/office/officeart/2008/layout/LinedList"/>
    <dgm:cxn modelId="{99EE6182-52D7-42CB-8DDD-EE15D46C8AC7}" type="presParOf" srcId="{F865B91D-7136-40C2-AD5B-00106CCE57AC}" destId="{B03A10E6-EBA7-4D4A-8F69-9A444B8A3B88}" srcOrd="0" destOrd="0" presId="urn:microsoft.com/office/officeart/2008/layout/LinedList"/>
    <dgm:cxn modelId="{AC6B667F-86BF-4452-B808-1CDA73784CB6}" type="presParOf" srcId="{F865B91D-7136-40C2-AD5B-00106CCE57AC}" destId="{A44A8563-4EC7-4757-B571-54176D1BB87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670DE03-1DC6-4905-92DD-BF26B5AA4030}"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ro-RO"/>
        </a:p>
      </dgm:t>
    </dgm:pt>
    <dgm:pt modelId="{50C37144-624E-4AC7-A593-636B56EBBD36}">
      <dgm:prSet custT="1"/>
      <dgm:spPr/>
      <dgm:t>
        <a:bodyPr/>
        <a:lstStyle/>
        <a:p>
          <a:pPr rtl="0"/>
          <a:r>
            <a:rPr lang="vi-VN" sz="1800" b="1" dirty="0" smtClean="0">
              <a:latin typeface="Calibri" panose="020F0502020204030204" pitchFamily="34" charset="0"/>
            </a:rPr>
            <a:t>1. Continuarea investițiilor în spitale regionale: Craiova, Cluj, Iași- faza a II-a </a:t>
          </a:r>
          <a:endParaRPr lang="ro-RO" sz="1800" b="1" dirty="0">
            <a:latin typeface="Calibri" panose="020F0502020204030204" pitchFamily="34" charset="0"/>
          </a:endParaRPr>
        </a:p>
      </dgm:t>
    </dgm:pt>
    <dgm:pt modelId="{C8000EA9-1774-4E5F-A30F-5B2A31A00ABE}" type="parTrans" cxnId="{3AAE3218-E425-46D4-A727-5430E81EDB4B}">
      <dgm:prSet/>
      <dgm:spPr/>
      <dgm:t>
        <a:bodyPr/>
        <a:lstStyle/>
        <a:p>
          <a:endParaRPr lang="ro-RO"/>
        </a:p>
      </dgm:t>
    </dgm:pt>
    <dgm:pt modelId="{8713F85A-B65D-4C3B-B806-A96697581AB9}" type="sibTrans" cxnId="{3AAE3218-E425-46D4-A727-5430E81EDB4B}">
      <dgm:prSet/>
      <dgm:spPr/>
      <dgm:t>
        <a:bodyPr/>
        <a:lstStyle/>
        <a:p>
          <a:endParaRPr lang="ro-RO"/>
        </a:p>
      </dgm:t>
    </dgm:pt>
    <dgm:pt modelId="{DC23E70F-B398-4EFB-A1E0-A06ED5C68787}">
      <dgm:prSet custT="1"/>
      <dgm:spPr/>
      <dgm:t>
        <a:bodyPr/>
        <a:lstStyle/>
        <a:p>
          <a:pPr rtl="0"/>
          <a:r>
            <a:rPr lang="vi-VN" sz="1800" b="1" dirty="0" smtClean="0">
              <a:latin typeface="Calibri" panose="020F0502020204030204" pitchFamily="34" charset="0"/>
            </a:rPr>
            <a:t>2.  Servicii de asistență medicală primară, comunitară</a:t>
          </a:r>
          <a:r>
            <a:rPr lang="ro-RO" sz="1800" b="1" dirty="0" smtClean="0">
              <a:latin typeface="Calibri" panose="020F0502020204030204" pitchFamily="34" charset="0"/>
            </a:rPr>
            <a:t> </a:t>
          </a:r>
          <a:r>
            <a:rPr lang="vi-VN" sz="1800" b="1" dirty="0" smtClean="0">
              <a:latin typeface="Calibri" panose="020F0502020204030204" pitchFamily="34" charset="0"/>
            </a:rPr>
            <a:t>și servicii oferite în regim ambulatoriu</a:t>
          </a:r>
          <a:endParaRPr lang="ro-RO" sz="1800" b="1" dirty="0">
            <a:latin typeface="Calibri" panose="020F0502020204030204" pitchFamily="34" charset="0"/>
          </a:endParaRPr>
        </a:p>
      </dgm:t>
    </dgm:pt>
    <dgm:pt modelId="{C735023D-4CB4-4D0A-B2EC-C47A5FB66D1A}" type="parTrans" cxnId="{9B011C46-A020-4CF0-8C08-BAE310C0A555}">
      <dgm:prSet/>
      <dgm:spPr/>
      <dgm:t>
        <a:bodyPr/>
        <a:lstStyle/>
        <a:p>
          <a:endParaRPr lang="ro-RO"/>
        </a:p>
      </dgm:t>
    </dgm:pt>
    <dgm:pt modelId="{D892E2ED-2110-4DD3-B610-80AD61EC2C43}" type="sibTrans" cxnId="{9B011C46-A020-4CF0-8C08-BAE310C0A555}">
      <dgm:prSet/>
      <dgm:spPr/>
      <dgm:t>
        <a:bodyPr/>
        <a:lstStyle/>
        <a:p>
          <a:endParaRPr lang="ro-RO"/>
        </a:p>
      </dgm:t>
    </dgm:pt>
    <dgm:pt modelId="{67196176-5D8E-4E06-A909-1677B48ABC7E}">
      <dgm:prSet custT="1"/>
      <dgm:spPr/>
      <dgm:t>
        <a:bodyPr/>
        <a:lstStyle/>
        <a:p>
          <a:pPr rtl="0"/>
          <a:r>
            <a:rPr lang="vi-VN" sz="1800" b="1" dirty="0" smtClean="0">
              <a:latin typeface="Calibri" panose="020F0502020204030204" pitchFamily="34" charset="0"/>
            </a:rPr>
            <a:t>3. </a:t>
          </a:r>
          <a:r>
            <a:rPr lang="ro-RO" sz="1800" b="1" dirty="0" smtClean="0">
              <a:latin typeface="Calibri" panose="020F0502020204030204" pitchFamily="34" charset="0"/>
            </a:rPr>
            <a:t> </a:t>
          </a:r>
          <a:r>
            <a:rPr lang="vi-VN" sz="1800" b="1" dirty="0" smtClean="0">
              <a:latin typeface="Calibri" panose="020F0502020204030204" pitchFamily="34" charset="0"/>
            </a:rPr>
            <a:t>Servicii de recuperare, paliaţie şi îngrijiri pe termen lung adaptate fenomenului demografic de îmbătrânire a populaţiei şi profilului epidemiologic al morbidităţii</a:t>
          </a:r>
          <a:endParaRPr lang="ro-RO" sz="1800" b="1" dirty="0">
            <a:latin typeface="Calibri" panose="020F0502020204030204" pitchFamily="34" charset="0"/>
          </a:endParaRPr>
        </a:p>
      </dgm:t>
    </dgm:pt>
    <dgm:pt modelId="{6E56BF29-C524-41CD-B5CD-B2E76ED42DC5}" type="parTrans" cxnId="{16FB7BB0-EDC3-40B0-9504-60EB67941C71}">
      <dgm:prSet/>
      <dgm:spPr/>
      <dgm:t>
        <a:bodyPr/>
        <a:lstStyle/>
        <a:p>
          <a:endParaRPr lang="ro-RO"/>
        </a:p>
      </dgm:t>
    </dgm:pt>
    <dgm:pt modelId="{74FCE4EF-9DDD-4489-8420-5BE6835CBEB8}" type="sibTrans" cxnId="{16FB7BB0-EDC3-40B0-9504-60EB67941C71}">
      <dgm:prSet/>
      <dgm:spPr/>
      <dgm:t>
        <a:bodyPr/>
        <a:lstStyle/>
        <a:p>
          <a:endParaRPr lang="ro-RO"/>
        </a:p>
      </dgm:t>
    </dgm:pt>
    <dgm:pt modelId="{BED71E53-E406-4D2F-988B-6BE83528CF71}">
      <dgm:prSet custT="1"/>
      <dgm:spPr/>
      <dgm:t>
        <a:bodyPr/>
        <a:lstStyle/>
        <a:p>
          <a:pPr rtl="0"/>
          <a:r>
            <a:rPr lang="vi-VN" sz="1800" b="1" dirty="0" smtClean="0">
              <a:latin typeface="Calibri" panose="020F0502020204030204" pitchFamily="34" charset="0"/>
            </a:rPr>
            <a:t>4. </a:t>
          </a:r>
          <a:r>
            <a:rPr lang="ro-RO" sz="1800" b="1" dirty="0" smtClean="0">
              <a:latin typeface="Calibri" panose="020F0502020204030204" pitchFamily="34" charset="0"/>
            </a:rPr>
            <a:t> </a:t>
          </a:r>
          <a:r>
            <a:rPr lang="vi-VN" sz="1800" b="1" dirty="0" smtClean="0">
              <a:latin typeface="Calibri" panose="020F0502020204030204" pitchFamily="34" charset="0"/>
            </a:rPr>
            <a:t>Creșterea eficacității sectorului medical prin investiții în infrastructură și servicii</a:t>
          </a:r>
          <a:endParaRPr lang="ro-RO" sz="1800" b="1" dirty="0">
            <a:latin typeface="Calibri" panose="020F0502020204030204" pitchFamily="34" charset="0"/>
          </a:endParaRPr>
        </a:p>
      </dgm:t>
    </dgm:pt>
    <dgm:pt modelId="{1E37E9D2-CDA7-4E91-B906-2989FF27D107}" type="parTrans" cxnId="{EE26F0EE-9307-4CF4-8862-46EECD10BB98}">
      <dgm:prSet/>
      <dgm:spPr/>
      <dgm:t>
        <a:bodyPr/>
        <a:lstStyle/>
        <a:p>
          <a:endParaRPr lang="ro-RO"/>
        </a:p>
      </dgm:t>
    </dgm:pt>
    <dgm:pt modelId="{F6536F01-2886-4709-A589-D0D203F8A91E}" type="sibTrans" cxnId="{EE26F0EE-9307-4CF4-8862-46EECD10BB98}">
      <dgm:prSet/>
      <dgm:spPr/>
      <dgm:t>
        <a:bodyPr/>
        <a:lstStyle/>
        <a:p>
          <a:endParaRPr lang="ro-RO"/>
        </a:p>
      </dgm:t>
    </dgm:pt>
    <dgm:pt modelId="{0B18E17B-09F0-4A37-9134-B26381A4143E}">
      <dgm:prSet custT="1"/>
      <dgm:spPr/>
      <dgm:t>
        <a:bodyPr/>
        <a:lstStyle/>
        <a:p>
          <a:pPr rtl="0"/>
          <a:r>
            <a:rPr lang="ro-RO" sz="1800" b="1" dirty="0" smtClean="0">
              <a:latin typeface="Calibri" panose="020F0502020204030204" pitchFamily="34" charset="0"/>
            </a:rPr>
            <a:t>5.  </a:t>
          </a:r>
          <a:r>
            <a:rPr lang="vi-VN" sz="1800" b="1" dirty="0" smtClean="0">
              <a:latin typeface="Calibri" panose="020F0502020204030204" pitchFamily="34" charset="0"/>
            </a:rPr>
            <a:t>Abordări inovative în cercetarea din domeniul medical</a:t>
          </a:r>
          <a:endParaRPr lang="ro-RO" sz="1800" b="1" dirty="0">
            <a:latin typeface="Calibri" panose="020F0502020204030204" pitchFamily="34" charset="0"/>
          </a:endParaRPr>
        </a:p>
      </dgm:t>
    </dgm:pt>
    <dgm:pt modelId="{335ABE17-37DD-4DFB-B97E-8E99F3FDF8F9}" type="parTrans" cxnId="{A816A6CB-E003-49AA-AA4C-D3EC5A8C5476}">
      <dgm:prSet/>
      <dgm:spPr/>
      <dgm:t>
        <a:bodyPr/>
        <a:lstStyle/>
        <a:p>
          <a:endParaRPr lang="ro-RO"/>
        </a:p>
      </dgm:t>
    </dgm:pt>
    <dgm:pt modelId="{5753B130-FD78-4F71-B10B-C7B1FD47BD6A}" type="sibTrans" cxnId="{A816A6CB-E003-49AA-AA4C-D3EC5A8C5476}">
      <dgm:prSet/>
      <dgm:spPr/>
      <dgm:t>
        <a:bodyPr/>
        <a:lstStyle/>
        <a:p>
          <a:endParaRPr lang="ro-RO"/>
        </a:p>
      </dgm:t>
    </dgm:pt>
    <dgm:pt modelId="{47F97B79-AFCF-4C94-8369-665925AAA2CA}">
      <dgm:prSet custT="1"/>
      <dgm:spPr/>
      <dgm:t>
        <a:bodyPr/>
        <a:lstStyle/>
        <a:p>
          <a:pPr rtl="0"/>
          <a:r>
            <a:rPr lang="ro-RO" sz="1800" b="1" dirty="0" smtClean="0">
              <a:latin typeface="Calibri" panose="020F0502020204030204" pitchFamily="34" charset="0"/>
            </a:rPr>
            <a:t>6.  </a:t>
          </a:r>
          <a:r>
            <a:rPr lang="vi-VN" sz="1800" b="1" dirty="0" smtClean="0">
              <a:latin typeface="Calibri" panose="020F0502020204030204" pitchFamily="34" charset="0"/>
            </a:rPr>
            <a:t>Informatizarea sistemului medical</a:t>
          </a:r>
          <a:endParaRPr lang="ro-RO" sz="1800" b="1" dirty="0">
            <a:latin typeface="Calibri" panose="020F0502020204030204" pitchFamily="34" charset="0"/>
          </a:endParaRPr>
        </a:p>
      </dgm:t>
    </dgm:pt>
    <dgm:pt modelId="{295CA227-81D5-49D7-ACC5-07D5E3886DF3}" type="parTrans" cxnId="{30746455-EEA7-415B-9FF3-9910BA82A215}">
      <dgm:prSet/>
      <dgm:spPr/>
      <dgm:t>
        <a:bodyPr/>
        <a:lstStyle/>
        <a:p>
          <a:endParaRPr lang="ro-RO"/>
        </a:p>
      </dgm:t>
    </dgm:pt>
    <dgm:pt modelId="{12EDCDFD-0F63-4B61-8F03-F2721D517D31}" type="sibTrans" cxnId="{30746455-EEA7-415B-9FF3-9910BA82A215}">
      <dgm:prSet/>
      <dgm:spPr/>
      <dgm:t>
        <a:bodyPr/>
        <a:lstStyle/>
        <a:p>
          <a:endParaRPr lang="ro-RO"/>
        </a:p>
      </dgm:t>
    </dgm:pt>
    <dgm:pt modelId="{0FAF34B2-17E2-415C-A49F-9C7ED571DD37}">
      <dgm:prSet custT="1"/>
      <dgm:spPr/>
      <dgm:t>
        <a:bodyPr/>
        <a:lstStyle/>
        <a:p>
          <a:pPr rtl="0"/>
          <a:r>
            <a:rPr lang="ro-RO" sz="1800" b="1" dirty="0" smtClean="0">
              <a:latin typeface="Calibri" panose="020F0502020204030204" pitchFamily="34" charset="0"/>
            </a:rPr>
            <a:t>7.</a:t>
          </a:r>
          <a:r>
            <a:rPr lang="vi-VN" sz="1800" b="1" dirty="0" smtClean="0">
              <a:latin typeface="Calibri" panose="020F0502020204030204" pitchFamily="34" charset="0"/>
            </a:rPr>
            <a:t> </a:t>
          </a:r>
          <a:r>
            <a:rPr lang="ro-RO" sz="1800" b="1" dirty="0" smtClean="0">
              <a:latin typeface="Calibri" panose="020F0502020204030204" pitchFamily="34" charset="0"/>
            </a:rPr>
            <a:t> </a:t>
          </a:r>
          <a:r>
            <a:rPr lang="vi-VN" sz="1800" b="1" dirty="0" smtClean="0">
              <a:latin typeface="Calibri" panose="020F0502020204030204" pitchFamily="34" charset="0"/>
            </a:rPr>
            <a:t>Măsuri FSE care susțin cercetarea, informatizarea în sănătate și utilizare metode moderne de investigare, intervenție, tratament</a:t>
          </a:r>
          <a:endParaRPr lang="ro-RO" sz="1800" b="1" dirty="0">
            <a:latin typeface="Calibri" panose="020F0502020204030204" pitchFamily="34" charset="0"/>
          </a:endParaRPr>
        </a:p>
      </dgm:t>
    </dgm:pt>
    <dgm:pt modelId="{46F4B97F-A253-42EC-BDA2-47AFA19BD9B8}" type="parTrans" cxnId="{9543CA91-947E-4166-88EA-E2CAD60F44E5}">
      <dgm:prSet/>
      <dgm:spPr/>
      <dgm:t>
        <a:bodyPr/>
        <a:lstStyle/>
        <a:p>
          <a:endParaRPr lang="ro-RO"/>
        </a:p>
      </dgm:t>
    </dgm:pt>
    <dgm:pt modelId="{888BB764-BA95-4F94-B578-813FE7B05D32}" type="sibTrans" cxnId="{9543CA91-947E-4166-88EA-E2CAD60F44E5}">
      <dgm:prSet/>
      <dgm:spPr/>
      <dgm:t>
        <a:bodyPr/>
        <a:lstStyle/>
        <a:p>
          <a:endParaRPr lang="ro-RO"/>
        </a:p>
      </dgm:t>
    </dgm:pt>
    <dgm:pt modelId="{25621046-79CE-41A6-BD9D-46472ACA1CD0}" type="pres">
      <dgm:prSet presAssocID="{1670DE03-1DC6-4905-92DD-BF26B5AA4030}" presName="vert0" presStyleCnt="0">
        <dgm:presLayoutVars>
          <dgm:dir/>
          <dgm:animOne val="branch"/>
          <dgm:animLvl val="lvl"/>
        </dgm:presLayoutVars>
      </dgm:prSet>
      <dgm:spPr/>
      <dgm:t>
        <a:bodyPr/>
        <a:lstStyle/>
        <a:p>
          <a:endParaRPr lang="ro-RO"/>
        </a:p>
      </dgm:t>
    </dgm:pt>
    <dgm:pt modelId="{DBF333EB-D458-4EAD-A939-9F64EAC4A563}" type="pres">
      <dgm:prSet presAssocID="{50C37144-624E-4AC7-A593-636B56EBBD36}" presName="thickLine" presStyleLbl="alignNode1" presStyleIdx="0" presStyleCnt="7"/>
      <dgm:spPr/>
    </dgm:pt>
    <dgm:pt modelId="{F648A5CE-6F6C-4829-ADA9-0A911B106D30}" type="pres">
      <dgm:prSet presAssocID="{50C37144-624E-4AC7-A593-636B56EBBD36}" presName="horz1" presStyleCnt="0"/>
      <dgm:spPr/>
    </dgm:pt>
    <dgm:pt modelId="{63D82FC2-EA06-45DA-AC59-191F48F617AB}" type="pres">
      <dgm:prSet presAssocID="{50C37144-624E-4AC7-A593-636B56EBBD36}" presName="tx1" presStyleLbl="revTx" presStyleIdx="0" presStyleCnt="7" custScaleY="80099"/>
      <dgm:spPr/>
      <dgm:t>
        <a:bodyPr/>
        <a:lstStyle/>
        <a:p>
          <a:endParaRPr lang="ro-RO"/>
        </a:p>
      </dgm:t>
    </dgm:pt>
    <dgm:pt modelId="{CFFF6BD9-F74D-4182-849D-EAEB5D3E2553}" type="pres">
      <dgm:prSet presAssocID="{50C37144-624E-4AC7-A593-636B56EBBD36}" presName="vert1" presStyleCnt="0"/>
      <dgm:spPr/>
    </dgm:pt>
    <dgm:pt modelId="{9F7E2490-C34E-4269-8F87-83C262FA9FAF}" type="pres">
      <dgm:prSet presAssocID="{DC23E70F-B398-4EFB-A1E0-A06ED5C68787}" presName="thickLine" presStyleLbl="alignNode1" presStyleIdx="1" presStyleCnt="7"/>
      <dgm:spPr/>
    </dgm:pt>
    <dgm:pt modelId="{19574730-8B90-45FF-926D-48797B4600B5}" type="pres">
      <dgm:prSet presAssocID="{DC23E70F-B398-4EFB-A1E0-A06ED5C68787}" presName="horz1" presStyleCnt="0"/>
      <dgm:spPr/>
    </dgm:pt>
    <dgm:pt modelId="{C6386097-4986-4E67-981C-C76E7497C626}" type="pres">
      <dgm:prSet presAssocID="{DC23E70F-B398-4EFB-A1E0-A06ED5C68787}" presName="tx1" presStyleLbl="revTx" presStyleIdx="1" presStyleCnt="7" custScaleY="93480"/>
      <dgm:spPr/>
      <dgm:t>
        <a:bodyPr/>
        <a:lstStyle/>
        <a:p>
          <a:endParaRPr lang="ro-RO"/>
        </a:p>
      </dgm:t>
    </dgm:pt>
    <dgm:pt modelId="{2E8467D3-CDE4-4C97-9161-1A274B85C895}" type="pres">
      <dgm:prSet presAssocID="{DC23E70F-B398-4EFB-A1E0-A06ED5C68787}" presName="vert1" presStyleCnt="0"/>
      <dgm:spPr/>
    </dgm:pt>
    <dgm:pt modelId="{FF56AA48-A532-4633-BE60-A251DF49114D}" type="pres">
      <dgm:prSet presAssocID="{67196176-5D8E-4E06-A909-1677B48ABC7E}" presName="thickLine" presStyleLbl="alignNode1" presStyleIdx="2" presStyleCnt="7"/>
      <dgm:spPr/>
    </dgm:pt>
    <dgm:pt modelId="{34C25F4F-5F07-497F-80F2-68E3641C5AD6}" type="pres">
      <dgm:prSet presAssocID="{67196176-5D8E-4E06-A909-1677B48ABC7E}" presName="horz1" presStyleCnt="0"/>
      <dgm:spPr/>
    </dgm:pt>
    <dgm:pt modelId="{E3662F37-EA05-4C86-9C94-1BB2DA39B606}" type="pres">
      <dgm:prSet presAssocID="{67196176-5D8E-4E06-A909-1677B48ABC7E}" presName="tx1" presStyleLbl="revTx" presStyleIdx="2" presStyleCnt="7" custScaleY="126997"/>
      <dgm:spPr/>
      <dgm:t>
        <a:bodyPr/>
        <a:lstStyle/>
        <a:p>
          <a:endParaRPr lang="ro-RO"/>
        </a:p>
      </dgm:t>
    </dgm:pt>
    <dgm:pt modelId="{CD260CFB-F375-4161-A7FC-7E7FA5476293}" type="pres">
      <dgm:prSet presAssocID="{67196176-5D8E-4E06-A909-1677B48ABC7E}" presName="vert1" presStyleCnt="0"/>
      <dgm:spPr/>
    </dgm:pt>
    <dgm:pt modelId="{2EE6AB3D-C8E3-4410-BBE2-FFD628AD5061}" type="pres">
      <dgm:prSet presAssocID="{BED71E53-E406-4D2F-988B-6BE83528CF71}" presName="thickLine" presStyleLbl="alignNode1" presStyleIdx="3" presStyleCnt="7"/>
      <dgm:spPr/>
    </dgm:pt>
    <dgm:pt modelId="{0187932D-565C-4945-B538-1C930F2DADE4}" type="pres">
      <dgm:prSet presAssocID="{BED71E53-E406-4D2F-988B-6BE83528CF71}" presName="horz1" presStyleCnt="0"/>
      <dgm:spPr/>
    </dgm:pt>
    <dgm:pt modelId="{0202DFB0-2DFD-4C11-ADDE-B80D50696ABA}" type="pres">
      <dgm:prSet presAssocID="{BED71E53-E406-4D2F-988B-6BE83528CF71}" presName="tx1" presStyleLbl="revTx" presStyleIdx="3" presStyleCnt="7" custScaleY="93023"/>
      <dgm:spPr/>
      <dgm:t>
        <a:bodyPr/>
        <a:lstStyle/>
        <a:p>
          <a:endParaRPr lang="ro-RO"/>
        </a:p>
      </dgm:t>
    </dgm:pt>
    <dgm:pt modelId="{DABCE367-8DE0-4F46-B424-F9939E282F2F}" type="pres">
      <dgm:prSet presAssocID="{BED71E53-E406-4D2F-988B-6BE83528CF71}" presName="vert1" presStyleCnt="0"/>
      <dgm:spPr/>
    </dgm:pt>
    <dgm:pt modelId="{1259CB98-DE6B-4C14-9A35-E5FE95753CE9}" type="pres">
      <dgm:prSet presAssocID="{0B18E17B-09F0-4A37-9134-B26381A4143E}" presName="thickLine" presStyleLbl="alignNode1" presStyleIdx="4" presStyleCnt="7"/>
      <dgm:spPr/>
    </dgm:pt>
    <dgm:pt modelId="{A81CE860-9DC3-402A-A853-1A5B46D78CE7}" type="pres">
      <dgm:prSet presAssocID="{0B18E17B-09F0-4A37-9134-B26381A4143E}" presName="horz1" presStyleCnt="0"/>
      <dgm:spPr/>
    </dgm:pt>
    <dgm:pt modelId="{4834D6FD-066E-4121-8A4B-DE239657A3F6}" type="pres">
      <dgm:prSet presAssocID="{0B18E17B-09F0-4A37-9134-B26381A4143E}" presName="tx1" presStyleLbl="revTx" presStyleIdx="4" presStyleCnt="7" custScaleY="77203"/>
      <dgm:spPr/>
      <dgm:t>
        <a:bodyPr/>
        <a:lstStyle/>
        <a:p>
          <a:endParaRPr lang="ro-RO"/>
        </a:p>
      </dgm:t>
    </dgm:pt>
    <dgm:pt modelId="{8B32B8ED-4F41-4281-839A-943C7FDE63AB}" type="pres">
      <dgm:prSet presAssocID="{0B18E17B-09F0-4A37-9134-B26381A4143E}" presName="vert1" presStyleCnt="0"/>
      <dgm:spPr/>
    </dgm:pt>
    <dgm:pt modelId="{61B557D0-B3BC-4662-B93D-83E00DA8CC2A}" type="pres">
      <dgm:prSet presAssocID="{47F97B79-AFCF-4C94-8369-665925AAA2CA}" presName="thickLine" presStyleLbl="alignNode1" presStyleIdx="5" presStyleCnt="7"/>
      <dgm:spPr/>
    </dgm:pt>
    <dgm:pt modelId="{8D88CECE-5FAC-4CFA-A474-BC8CB83EE6F6}" type="pres">
      <dgm:prSet presAssocID="{47F97B79-AFCF-4C94-8369-665925AAA2CA}" presName="horz1" presStyleCnt="0"/>
      <dgm:spPr/>
    </dgm:pt>
    <dgm:pt modelId="{09ACF790-97EB-474A-A921-140EA4DAD5C0}" type="pres">
      <dgm:prSet presAssocID="{47F97B79-AFCF-4C94-8369-665925AAA2CA}" presName="tx1" presStyleLbl="revTx" presStyleIdx="5" presStyleCnt="7" custScaleY="68911"/>
      <dgm:spPr/>
      <dgm:t>
        <a:bodyPr/>
        <a:lstStyle/>
        <a:p>
          <a:endParaRPr lang="ro-RO"/>
        </a:p>
      </dgm:t>
    </dgm:pt>
    <dgm:pt modelId="{FFA8C634-7643-4B28-979D-72CD3CA53C1F}" type="pres">
      <dgm:prSet presAssocID="{47F97B79-AFCF-4C94-8369-665925AAA2CA}" presName="vert1" presStyleCnt="0"/>
      <dgm:spPr/>
    </dgm:pt>
    <dgm:pt modelId="{1A019B58-91A0-4360-8533-6CEDA3225DFF}" type="pres">
      <dgm:prSet presAssocID="{0FAF34B2-17E2-415C-A49F-9C7ED571DD37}" presName="thickLine" presStyleLbl="alignNode1" presStyleIdx="6" presStyleCnt="7"/>
      <dgm:spPr/>
    </dgm:pt>
    <dgm:pt modelId="{B2BD8636-1863-47D5-89C5-0025C06B285A}" type="pres">
      <dgm:prSet presAssocID="{0FAF34B2-17E2-415C-A49F-9C7ED571DD37}" presName="horz1" presStyleCnt="0"/>
      <dgm:spPr/>
    </dgm:pt>
    <dgm:pt modelId="{1C7F0A09-A89B-4B1D-A12C-3B06A0BC8CB1}" type="pres">
      <dgm:prSet presAssocID="{0FAF34B2-17E2-415C-A49F-9C7ED571DD37}" presName="tx1" presStyleLbl="revTx" presStyleIdx="6" presStyleCnt="7"/>
      <dgm:spPr/>
      <dgm:t>
        <a:bodyPr/>
        <a:lstStyle/>
        <a:p>
          <a:endParaRPr lang="ro-RO"/>
        </a:p>
      </dgm:t>
    </dgm:pt>
    <dgm:pt modelId="{99F7FCFF-B3AA-4829-BA2D-5D44FB1319C5}" type="pres">
      <dgm:prSet presAssocID="{0FAF34B2-17E2-415C-A49F-9C7ED571DD37}" presName="vert1" presStyleCnt="0"/>
      <dgm:spPr/>
    </dgm:pt>
  </dgm:ptLst>
  <dgm:cxnLst>
    <dgm:cxn modelId="{21D4D76E-A607-4EB5-AD13-D9ECDCDC5F40}" type="presOf" srcId="{BED71E53-E406-4D2F-988B-6BE83528CF71}" destId="{0202DFB0-2DFD-4C11-ADDE-B80D50696ABA}" srcOrd="0" destOrd="0" presId="urn:microsoft.com/office/officeart/2008/layout/LinedList"/>
    <dgm:cxn modelId="{646BA6EC-7982-40EB-B223-B152EFDC6ECB}" type="presOf" srcId="{67196176-5D8E-4E06-A909-1677B48ABC7E}" destId="{E3662F37-EA05-4C86-9C94-1BB2DA39B606}" srcOrd="0" destOrd="0" presId="urn:microsoft.com/office/officeart/2008/layout/LinedList"/>
    <dgm:cxn modelId="{088699C0-D48A-431D-B078-49AEC15AC925}" type="presOf" srcId="{50C37144-624E-4AC7-A593-636B56EBBD36}" destId="{63D82FC2-EA06-45DA-AC59-191F48F617AB}" srcOrd="0" destOrd="0" presId="urn:microsoft.com/office/officeart/2008/layout/LinedList"/>
    <dgm:cxn modelId="{3AAE3218-E425-46D4-A727-5430E81EDB4B}" srcId="{1670DE03-1DC6-4905-92DD-BF26B5AA4030}" destId="{50C37144-624E-4AC7-A593-636B56EBBD36}" srcOrd="0" destOrd="0" parTransId="{C8000EA9-1774-4E5F-A30F-5B2A31A00ABE}" sibTransId="{8713F85A-B65D-4C3B-B806-A96697581AB9}"/>
    <dgm:cxn modelId="{D56C3A24-558B-4ED0-9F07-FFF20045C820}" type="presOf" srcId="{1670DE03-1DC6-4905-92DD-BF26B5AA4030}" destId="{25621046-79CE-41A6-BD9D-46472ACA1CD0}" srcOrd="0" destOrd="0" presId="urn:microsoft.com/office/officeart/2008/layout/LinedList"/>
    <dgm:cxn modelId="{9543CA91-947E-4166-88EA-E2CAD60F44E5}" srcId="{1670DE03-1DC6-4905-92DD-BF26B5AA4030}" destId="{0FAF34B2-17E2-415C-A49F-9C7ED571DD37}" srcOrd="6" destOrd="0" parTransId="{46F4B97F-A253-42EC-BDA2-47AFA19BD9B8}" sibTransId="{888BB764-BA95-4F94-B578-813FE7B05D32}"/>
    <dgm:cxn modelId="{EE26F0EE-9307-4CF4-8862-46EECD10BB98}" srcId="{1670DE03-1DC6-4905-92DD-BF26B5AA4030}" destId="{BED71E53-E406-4D2F-988B-6BE83528CF71}" srcOrd="3" destOrd="0" parTransId="{1E37E9D2-CDA7-4E91-B906-2989FF27D107}" sibTransId="{F6536F01-2886-4709-A589-D0D203F8A91E}"/>
    <dgm:cxn modelId="{A816A6CB-E003-49AA-AA4C-D3EC5A8C5476}" srcId="{1670DE03-1DC6-4905-92DD-BF26B5AA4030}" destId="{0B18E17B-09F0-4A37-9134-B26381A4143E}" srcOrd="4" destOrd="0" parTransId="{335ABE17-37DD-4DFB-B97E-8E99F3FDF8F9}" sibTransId="{5753B130-FD78-4F71-B10B-C7B1FD47BD6A}"/>
    <dgm:cxn modelId="{48F586B2-5A42-4FFD-AE21-6624990B7792}" type="presOf" srcId="{0FAF34B2-17E2-415C-A49F-9C7ED571DD37}" destId="{1C7F0A09-A89B-4B1D-A12C-3B06A0BC8CB1}" srcOrd="0" destOrd="0" presId="urn:microsoft.com/office/officeart/2008/layout/LinedList"/>
    <dgm:cxn modelId="{9F73F074-D26B-499E-999F-F59102A99743}" type="presOf" srcId="{0B18E17B-09F0-4A37-9134-B26381A4143E}" destId="{4834D6FD-066E-4121-8A4B-DE239657A3F6}" srcOrd="0" destOrd="0" presId="urn:microsoft.com/office/officeart/2008/layout/LinedList"/>
    <dgm:cxn modelId="{30746455-EEA7-415B-9FF3-9910BA82A215}" srcId="{1670DE03-1DC6-4905-92DD-BF26B5AA4030}" destId="{47F97B79-AFCF-4C94-8369-665925AAA2CA}" srcOrd="5" destOrd="0" parTransId="{295CA227-81D5-49D7-ACC5-07D5E3886DF3}" sibTransId="{12EDCDFD-0F63-4B61-8F03-F2721D517D31}"/>
    <dgm:cxn modelId="{9B011C46-A020-4CF0-8C08-BAE310C0A555}" srcId="{1670DE03-1DC6-4905-92DD-BF26B5AA4030}" destId="{DC23E70F-B398-4EFB-A1E0-A06ED5C68787}" srcOrd="1" destOrd="0" parTransId="{C735023D-4CB4-4D0A-B2EC-C47A5FB66D1A}" sibTransId="{D892E2ED-2110-4DD3-B610-80AD61EC2C43}"/>
    <dgm:cxn modelId="{16FB7BB0-EDC3-40B0-9504-60EB67941C71}" srcId="{1670DE03-1DC6-4905-92DD-BF26B5AA4030}" destId="{67196176-5D8E-4E06-A909-1677B48ABC7E}" srcOrd="2" destOrd="0" parTransId="{6E56BF29-C524-41CD-B5CD-B2E76ED42DC5}" sibTransId="{74FCE4EF-9DDD-4489-8420-5BE6835CBEB8}"/>
    <dgm:cxn modelId="{545EEBD8-B2B7-477A-AABD-4DEA849A851C}" type="presOf" srcId="{DC23E70F-B398-4EFB-A1E0-A06ED5C68787}" destId="{C6386097-4986-4E67-981C-C76E7497C626}" srcOrd="0" destOrd="0" presId="urn:microsoft.com/office/officeart/2008/layout/LinedList"/>
    <dgm:cxn modelId="{553FF0BC-C146-4B15-8171-59A7DD22ED05}" type="presOf" srcId="{47F97B79-AFCF-4C94-8369-665925AAA2CA}" destId="{09ACF790-97EB-474A-A921-140EA4DAD5C0}" srcOrd="0" destOrd="0" presId="urn:microsoft.com/office/officeart/2008/layout/LinedList"/>
    <dgm:cxn modelId="{8B952D3E-D8CD-447B-BAFB-CC1478F0E731}" type="presParOf" srcId="{25621046-79CE-41A6-BD9D-46472ACA1CD0}" destId="{DBF333EB-D458-4EAD-A939-9F64EAC4A563}" srcOrd="0" destOrd="0" presId="urn:microsoft.com/office/officeart/2008/layout/LinedList"/>
    <dgm:cxn modelId="{0A4620D0-5BFC-4C7B-AE7F-839CE1CE2A30}" type="presParOf" srcId="{25621046-79CE-41A6-BD9D-46472ACA1CD0}" destId="{F648A5CE-6F6C-4829-ADA9-0A911B106D30}" srcOrd="1" destOrd="0" presId="urn:microsoft.com/office/officeart/2008/layout/LinedList"/>
    <dgm:cxn modelId="{D775034D-8A22-486F-A4A9-A0631C5A7CFC}" type="presParOf" srcId="{F648A5CE-6F6C-4829-ADA9-0A911B106D30}" destId="{63D82FC2-EA06-45DA-AC59-191F48F617AB}" srcOrd="0" destOrd="0" presId="urn:microsoft.com/office/officeart/2008/layout/LinedList"/>
    <dgm:cxn modelId="{B0F08F38-520D-488C-8C92-3A569C9EBCE8}" type="presParOf" srcId="{F648A5CE-6F6C-4829-ADA9-0A911B106D30}" destId="{CFFF6BD9-F74D-4182-849D-EAEB5D3E2553}" srcOrd="1" destOrd="0" presId="urn:microsoft.com/office/officeart/2008/layout/LinedList"/>
    <dgm:cxn modelId="{720ACD4D-8401-4B28-872B-93B8A2E2553F}" type="presParOf" srcId="{25621046-79CE-41A6-BD9D-46472ACA1CD0}" destId="{9F7E2490-C34E-4269-8F87-83C262FA9FAF}" srcOrd="2" destOrd="0" presId="urn:microsoft.com/office/officeart/2008/layout/LinedList"/>
    <dgm:cxn modelId="{3FBD826E-AD9E-4CEE-AF04-3F1D476F0892}" type="presParOf" srcId="{25621046-79CE-41A6-BD9D-46472ACA1CD0}" destId="{19574730-8B90-45FF-926D-48797B4600B5}" srcOrd="3" destOrd="0" presId="urn:microsoft.com/office/officeart/2008/layout/LinedList"/>
    <dgm:cxn modelId="{FBD3D957-6E80-4A76-8447-76BD7B1743EA}" type="presParOf" srcId="{19574730-8B90-45FF-926D-48797B4600B5}" destId="{C6386097-4986-4E67-981C-C76E7497C626}" srcOrd="0" destOrd="0" presId="urn:microsoft.com/office/officeart/2008/layout/LinedList"/>
    <dgm:cxn modelId="{1A039912-FC4B-41D6-AB8A-645780EDD5AD}" type="presParOf" srcId="{19574730-8B90-45FF-926D-48797B4600B5}" destId="{2E8467D3-CDE4-4C97-9161-1A274B85C895}" srcOrd="1" destOrd="0" presId="urn:microsoft.com/office/officeart/2008/layout/LinedList"/>
    <dgm:cxn modelId="{A9717A6B-18D1-4AB2-8BED-18E4A2FF5B6B}" type="presParOf" srcId="{25621046-79CE-41A6-BD9D-46472ACA1CD0}" destId="{FF56AA48-A532-4633-BE60-A251DF49114D}" srcOrd="4" destOrd="0" presId="urn:microsoft.com/office/officeart/2008/layout/LinedList"/>
    <dgm:cxn modelId="{E71123FF-908A-4CB6-94A2-0A2CEAE8AF4A}" type="presParOf" srcId="{25621046-79CE-41A6-BD9D-46472ACA1CD0}" destId="{34C25F4F-5F07-497F-80F2-68E3641C5AD6}" srcOrd="5" destOrd="0" presId="urn:microsoft.com/office/officeart/2008/layout/LinedList"/>
    <dgm:cxn modelId="{7B27F054-8DB1-4E02-81EF-1449D5FE66F3}" type="presParOf" srcId="{34C25F4F-5F07-497F-80F2-68E3641C5AD6}" destId="{E3662F37-EA05-4C86-9C94-1BB2DA39B606}" srcOrd="0" destOrd="0" presId="urn:microsoft.com/office/officeart/2008/layout/LinedList"/>
    <dgm:cxn modelId="{DE1BCCBE-5538-4732-9225-1A8AED5AD51F}" type="presParOf" srcId="{34C25F4F-5F07-497F-80F2-68E3641C5AD6}" destId="{CD260CFB-F375-4161-A7FC-7E7FA5476293}" srcOrd="1" destOrd="0" presId="urn:microsoft.com/office/officeart/2008/layout/LinedList"/>
    <dgm:cxn modelId="{F1B1C9BE-3E1B-47DB-B763-C0A916B27C86}" type="presParOf" srcId="{25621046-79CE-41A6-BD9D-46472ACA1CD0}" destId="{2EE6AB3D-C8E3-4410-BBE2-FFD628AD5061}" srcOrd="6" destOrd="0" presId="urn:microsoft.com/office/officeart/2008/layout/LinedList"/>
    <dgm:cxn modelId="{E5A9560F-921E-4DE8-891E-8884EAF9D8A6}" type="presParOf" srcId="{25621046-79CE-41A6-BD9D-46472ACA1CD0}" destId="{0187932D-565C-4945-B538-1C930F2DADE4}" srcOrd="7" destOrd="0" presId="urn:microsoft.com/office/officeart/2008/layout/LinedList"/>
    <dgm:cxn modelId="{8B4BCA3A-5851-4655-807A-689ADFE25237}" type="presParOf" srcId="{0187932D-565C-4945-B538-1C930F2DADE4}" destId="{0202DFB0-2DFD-4C11-ADDE-B80D50696ABA}" srcOrd="0" destOrd="0" presId="urn:microsoft.com/office/officeart/2008/layout/LinedList"/>
    <dgm:cxn modelId="{2519DF19-9911-4F99-95FC-1732445F8A22}" type="presParOf" srcId="{0187932D-565C-4945-B538-1C930F2DADE4}" destId="{DABCE367-8DE0-4F46-B424-F9939E282F2F}" srcOrd="1" destOrd="0" presId="urn:microsoft.com/office/officeart/2008/layout/LinedList"/>
    <dgm:cxn modelId="{EF5DA22F-3756-4DC8-8036-D1DC0B5C56CE}" type="presParOf" srcId="{25621046-79CE-41A6-BD9D-46472ACA1CD0}" destId="{1259CB98-DE6B-4C14-9A35-E5FE95753CE9}" srcOrd="8" destOrd="0" presId="urn:microsoft.com/office/officeart/2008/layout/LinedList"/>
    <dgm:cxn modelId="{8FE2BEE1-77ED-4AD3-8210-7FEBE58C2988}" type="presParOf" srcId="{25621046-79CE-41A6-BD9D-46472ACA1CD0}" destId="{A81CE860-9DC3-402A-A853-1A5B46D78CE7}" srcOrd="9" destOrd="0" presId="urn:microsoft.com/office/officeart/2008/layout/LinedList"/>
    <dgm:cxn modelId="{7A3706CD-DDD0-4A5A-9CAE-D7111242BFAF}" type="presParOf" srcId="{A81CE860-9DC3-402A-A853-1A5B46D78CE7}" destId="{4834D6FD-066E-4121-8A4B-DE239657A3F6}" srcOrd="0" destOrd="0" presId="urn:microsoft.com/office/officeart/2008/layout/LinedList"/>
    <dgm:cxn modelId="{4129B64F-B6FD-4AB5-809B-6CDC53A918B1}" type="presParOf" srcId="{A81CE860-9DC3-402A-A853-1A5B46D78CE7}" destId="{8B32B8ED-4F41-4281-839A-943C7FDE63AB}" srcOrd="1" destOrd="0" presId="urn:microsoft.com/office/officeart/2008/layout/LinedList"/>
    <dgm:cxn modelId="{F247694A-F6A0-4C1B-820C-828CD835E040}" type="presParOf" srcId="{25621046-79CE-41A6-BD9D-46472ACA1CD0}" destId="{61B557D0-B3BC-4662-B93D-83E00DA8CC2A}" srcOrd="10" destOrd="0" presId="urn:microsoft.com/office/officeart/2008/layout/LinedList"/>
    <dgm:cxn modelId="{4C09496B-732A-4C25-ADA2-31571159D0CA}" type="presParOf" srcId="{25621046-79CE-41A6-BD9D-46472ACA1CD0}" destId="{8D88CECE-5FAC-4CFA-A474-BC8CB83EE6F6}" srcOrd="11" destOrd="0" presId="urn:microsoft.com/office/officeart/2008/layout/LinedList"/>
    <dgm:cxn modelId="{F4E20152-D812-48FB-8B40-5CAC21AB264D}" type="presParOf" srcId="{8D88CECE-5FAC-4CFA-A474-BC8CB83EE6F6}" destId="{09ACF790-97EB-474A-A921-140EA4DAD5C0}" srcOrd="0" destOrd="0" presId="urn:microsoft.com/office/officeart/2008/layout/LinedList"/>
    <dgm:cxn modelId="{2DB3F1BD-D1A6-4F02-B0F8-90539A163D1C}" type="presParOf" srcId="{8D88CECE-5FAC-4CFA-A474-BC8CB83EE6F6}" destId="{FFA8C634-7643-4B28-979D-72CD3CA53C1F}" srcOrd="1" destOrd="0" presId="urn:microsoft.com/office/officeart/2008/layout/LinedList"/>
    <dgm:cxn modelId="{264FB973-7D24-44D5-93AF-AD93EC99A0D2}" type="presParOf" srcId="{25621046-79CE-41A6-BD9D-46472ACA1CD0}" destId="{1A019B58-91A0-4360-8533-6CEDA3225DFF}" srcOrd="12" destOrd="0" presId="urn:microsoft.com/office/officeart/2008/layout/LinedList"/>
    <dgm:cxn modelId="{C0B7BA03-3DC6-44F9-AD09-42752E0FE3A7}" type="presParOf" srcId="{25621046-79CE-41A6-BD9D-46472ACA1CD0}" destId="{B2BD8636-1863-47D5-89C5-0025C06B285A}" srcOrd="13" destOrd="0" presId="urn:microsoft.com/office/officeart/2008/layout/LinedList"/>
    <dgm:cxn modelId="{72098FFA-DE12-418E-8992-29A31ED8B4E8}" type="presParOf" srcId="{B2BD8636-1863-47D5-89C5-0025C06B285A}" destId="{1C7F0A09-A89B-4B1D-A12C-3B06A0BC8CB1}" srcOrd="0" destOrd="0" presId="urn:microsoft.com/office/officeart/2008/layout/LinedList"/>
    <dgm:cxn modelId="{A518FB2C-57DC-4B36-AB98-61F1C97D96CA}" type="presParOf" srcId="{B2BD8636-1863-47D5-89C5-0025C06B285A}" destId="{99F7FCFF-B3AA-4829-BA2D-5D44FB1319C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630E18F-7EF7-4649-BBF3-386CD12BAC4F}"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ro-RO"/>
        </a:p>
      </dgm:t>
    </dgm:pt>
    <dgm:pt modelId="{9A5DB111-8303-475C-9B6D-470107C149AC}">
      <dgm:prSet custT="1"/>
      <dgm:spPr/>
      <dgm:t>
        <a:bodyPr/>
        <a:lstStyle/>
        <a:p>
          <a:pPr rtl="0"/>
          <a:r>
            <a:rPr lang="vi-VN" sz="1800" b="1" dirty="0" smtClean="0">
              <a:latin typeface="Calibri" panose="020F0502020204030204" pitchFamily="34" charset="0"/>
            </a:rPr>
            <a:t>1. Valorificarea potențialului tinerilor pe piața muncii   </a:t>
          </a:r>
          <a:endParaRPr lang="ro-RO" sz="1800" dirty="0">
            <a:latin typeface="Calibri" panose="020F0502020204030204" pitchFamily="34" charset="0"/>
          </a:endParaRPr>
        </a:p>
      </dgm:t>
    </dgm:pt>
    <dgm:pt modelId="{7944A49C-FDF5-4D9A-9048-2BAE2AD85C1A}" type="parTrans" cxnId="{40411636-B37A-4045-937E-89DF3B8C036D}">
      <dgm:prSet/>
      <dgm:spPr/>
      <dgm:t>
        <a:bodyPr/>
        <a:lstStyle/>
        <a:p>
          <a:endParaRPr lang="ro-RO"/>
        </a:p>
      </dgm:t>
    </dgm:pt>
    <dgm:pt modelId="{B9D57528-AC28-4AEB-9815-D4A684DF55C9}" type="sibTrans" cxnId="{40411636-B37A-4045-937E-89DF3B8C036D}">
      <dgm:prSet/>
      <dgm:spPr/>
      <dgm:t>
        <a:bodyPr/>
        <a:lstStyle/>
        <a:p>
          <a:endParaRPr lang="ro-RO"/>
        </a:p>
      </dgm:t>
    </dgm:pt>
    <dgm:pt modelId="{BBB5D72B-F2E3-4CEF-BC3C-F68442E284C4}">
      <dgm:prSet custT="1"/>
      <dgm:spPr/>
      <dgm:t>
        <a:bodyPr/>
        <a:lstStyle/>
        <a:p>
          <a:pPr rtl="0"/>
          <a:r>
            <a:rPr lang="vi-VN" sz="1800" b="1" dirty="0" smtClean="0">
              <a:latin typeface="Calibri" panose="020F0502020204030204" pitchFamily="34" charset="0"/>
            </a:rPr>
            <a:t>2. Prevenirea părăsirii timpurii a școlii și creșterea accesului și a participării grupurilor dezavantajate la educație și formare profesională</a:t>
          </a:r>
          <a:endParaRPr lang="ro-RO" sz="1800" dirty="0">
            <a:latin typeface="Calibri" panose="020F0502020204030204" pitchFamily="34" charset="0"/>
          </a:endParaRPr>
        </a:p>
      </dgm:t>
    </dgm:pt>
    <dgm:pt modelId="{3283A9FC-B0DF-4107-89F0-0F11DBBA0665}" type="parTrans" cxnId="{C0619CF0-5864-47AB-8C46-7980FFBCF288}">
      <dgm:prSet/>
      <dgm:spPr/>
      <dgm:t>
        <a:bodyPr/>
        <a:lstStyle/>
        <a:p>
          <a:endParaRPr lang="ro-RO"/>
        </a:p>
      </dgm:t>
    </dgm:pt>
    <dgm:pt modelId="{DBEF9852-0311-4A11-BD13-183D5A1124E3}" type="sibTrans" cxnId="{C0619CF0-5864-47AB-8C46-7980FFBCF288}">
      <dgm:prSet/>
      <dgm:spPr/>
      <dgm:t>
        <a:bodyPr/>
        <a:lstStyle/>
        <a:p>
          <a:endParaRPr lang="ro-RO"/>
        </a:p>
      </dgm:t>
    </dgm:pt>
    <dgm:pt modelId="{6F203B3C-1DBD-4CCC-829A-C52392507290}">
      <dgm:prSet custT="1"/>
      <dgm:spPr/>
      <dgm:t>
        <a:bodyPr/>
        <a:lstStyle/>
        <a:p>
          <a:pPr rtl="0"/>
          <a:r>
            <a:rPr lang="vi-VN" sz="1800" b="1" dirty="0" smtClean="0">
              <a:latin typeface="Calibri" panose="020F0502020204030204" pitchFamily="34" charset="0"/>
            </a:rPr>
            <a:t>3. Creșterea calității și asigurarea echității în sistemul de educație și formare profesională </a:t>
          </a:r>
          <a:endParaRPr lang="ro-RO" sz="1800" dirty="0">
            <a:latin typeface="Calibri" panose="020F0502020204030204" pitchFamily="34" charset="0"/>
          </a:endParaRPr>
        </a:p>
      </dgm:t>
    </dgm:pt>
    <dgm:pt modelId="{5F9A973B-93E6-4C80-B74C-9F45AD4EB559}" type="parTrans" cxnId="{AFA8E32D-3847-4DD7-9DCC-FB8BAA1D98E4}">
      <dgm:prSet/>
      <dgm:spPr/>
      <dgm:t>
        <a:bodyPr/>
        <a:lstStyle/>
        <a:p>
          <a:endParaRPr lang="ro-RO"/>
        </a:p>
      </dgm:t>
    </dgm:pt>
    <dgm:pt modelId="{0FD1DE87-FF44-4D25-813A-9FD65D9E52EC}" type="sibTrans" cxnId="{AFA8E32D-3847-4DD7-9DCC-FB8BAA1D98E4}">
      <dgm:prSet/>
      <dgm:spPr/>
      <dgm:t>
        <a:bodyPr/>
        <a:lstStyle/>
        <a:p>
          <a:endParaRPr lang="ro-RO"/>
        </a:p>
      </dgm:t>
    </dgm:pt>
    <dgm:pt modelId="{EBE5F67E-2CCE-47BA-8153-29A3922B62DE}">
      <dgm:prSet custT="1"/>
      <dgm:spPr/>
      <dgm:t>
        <a:bodyPr/>
        <a:lstStyle/>
        <a:p>
          <a:pPr rtl="0"/>
          <a:r>
            <a:rPr lang="vi-VN" sz="1800" b="1" dirty="0" smtClean="0">
              <a:latin typeface="Calibri" panose="020F0502020204030204" pitchFamily="34" charset="0"/>
            </a:rPr>
            <a:t>4. Adaptarea ofertei de educație și formare profesională la dinamica pieței muncii și la provocările inovării și progresului tehnologic </a:t>
          </a:r>
          <a:endParaRPr lang="ro-RO" sz="1800" dirty="0">
            <a:latin typeface="Calibri" panose="020F0502020204030204" pitchFamily="34" charset="0"/>
          </a:endParaRPr>
        </a:p>
      </dgm:t>
    </dgm:pt>
    <dgm:pt modelId="{17741CD6-A562-4511-8A4D-71C0D2895864}" type="parTrans" cxnId="{4EE2B4FF-6D96-403C-B547-8FE6761D6D28}">
      <dgm:prSet/>
      <dgm:spPr/>
      <dgm:t>
        <a:bodyPr/>
        <a:lstStyle/>
        <a:p>
          <a:endParaRPr lang="ro-RO"/>
        </a:p>
      </dgm:t>
    </dgm:pt>
    <dgm:pt modelId="{2ED879FC-C2A7-40C3-B1B3-A4997E9ADCE9}" type="sibTrans" cxnId="{4EE2B4FF-6D96-403C-B547-8FE6761D6D28}">
      <dgm:prSet/>
      <dgm:spPr/>
      <dgm:t>
        <a:bodyPr/>
        <a:lstStyle/>
        <a:p>
          <a:endParaRPr lang="ro-RO"/>
        </a:p>
      </dgm:t>
    </dgm:pt>
    <dgm:pt modelId="{4A46E795-3823-4227-B421-62C5B48D4680}">
      <dgm:prSet custT="1"/>
      <dgm:spPr/>
      <dgm:t>
        <a:bodyPr/>
        <a:lstStyle/>
        <a:p>
          <a:pPr rtl="0"/>
          <a:r>
            <a:rPr lang="vi-VN" sz="1800" b="1" dirty="0" smtClean="0">
              <a:latin typeface="Calibri" panose="020F0502020204030204" pitchFamily="34" charset="0"/>
            </a:rPr>
            <a:t>5. Creșterea accesibilității, atractivității și calității învățământului profesional și tehnic</a:t>
          </a:r>
          <a:endParaRPr lang="ro-RO" sz="1800" dirty="0">
            <a:latin typeface="Calibri" panose="020F0502020204030204" pitchFamily="34" charset="0"/>
          </a:endParaRPr>
        </a:p>
      </dgm:t>
    </dgm:pt>
    <dgm:pt modelId="{6DCE982F-04C3-42BF-8439-C8FE20051E90}" type="parTrans" cxnId="{DFF9D238-FB82-449E-8DAD-3D36A19D34E2}">
      <dgm:prSet/>
      <dgm:spPr/>
      <dgm:t>
        <a:bodyPr/>
        <a:lstStyle/>
        <a:p>
          <a:endParaRPr lang="ro-RO"/>
        </a:p>
      </dgm:t>
    </dgm:pt>
    <dgm:pt modelId="{F5EDE3ED-2D6F-4AA4-B6A9-A807D7326B35}" type="sibTrans" cxnId="{DFF9D238-FB82-449E-8DAD-3D36A19D34E2}">
      <dgm:prSet/>
      <dgm:spPr/>
      <dgm:t>
        <a:bodyPr/>
        <a:lstStyle/>
        <a:p>
          <a:endParaRPr lang="ro-RO"/>
        </a:p>
      </dgm:t>
    </dgm:pt>
    <dgm:pt modelId="{F1D4FD44-F87F-4FFB-9F9B-61CC9B01BE0A}">
      <dgm:prSet custT="1"/>
      <dgm:spPr/>
      <dgm:t>
        <a:bodyPr/>
        <a:lstStyle/>
        <a:p>
          <a:pPr rtl="0"/>
          <a:r>
            <a:rPr lang="vi-VN" sz="1800" b="1" dirty="0" smtClean="0">
              <a:latin typeface="Calibri" panose="020F0502020204030204" pitchFamily="34" charset="0"/>
            </a:rPr>
            <a:t>6.  Creșterea accesului pe piața muncii pentru toți  </a:t>
          </a:r>
          <a:endParaRPr lang="ro-RO" sz="1800" dirty="0">
            <a:latin typeface="Calibri" panose="020F0502020204030204" pitchFamily="34" charset="0"/>
          </a:endParaRPr>
        </a:p>
      </dgm:t>
    </dgm:pt>
    <dgm:pt modelId="{D4365BEF-D8C0-4709-8C5D-920A83B6636F}" type="parTrans" cxnId="{403565A6-7E2A-4D76-B171-ED51B2761CC9}">
      <dgm:prSet/>
      <dgm:spPr/>
      <dgm:t>
        <a:bodyPr/>
        <a:lstStyle/>
        <a:p>
          <a:endParaRPr lang="ro-RO"/>
        </a:p>
      </dgm:t>
    </dgm:pt>
    <dgm:pt modelId="{5F9944B7-80F4-4431-A02B-82618472B88A}" type="sibTrans" cxnId="{403565A6-7E2A-4D76-B171-ED51B2761CC9}">
      <dgm:prSet/>
      <dgm:spPr/>
      <dgm:t>
        <a:bodyPr/>
        <a:lstStyle/>
        <a:p>
          <a:endParaRPr lang="ro-RO"/>
        </a:p>
      </dgm:t>
    </dgm:pt>
    <dgm:pt modelId="{236A8C18-7182-4F11-9CCB-55653163DCEF}">
      <dgm:prSet custT="1"/>
      <dgm:spPr/>
      <dgm:t>
        <a:bodyPr/>
        <a:lstStyle/>
        <a:p>
          <a:pPr rtl="0"/>
          <a:r>
            <a:rPr lang="vi-VN" sz="1800" b="1" dirty="0" smtClean="0">
              <a:latin typeface="Calibri" panose="020F0502020204030204" pitchFamily="34" charset="0"/>
            </a:rPr>
            <a:t>7. Antreprenoriat și economie socială   </a:t>
          </a:r>
          <a:endParaRPr lang="ro-RO" sz="1800" dirty="0">
            <a:latin typeface="Calibri" panose="020F0502020204030204" pitchFamily="34" charset="0"/>
          </a:endParaRPr>
        </a:p>
      </dgm:t>
    </dgm:pt>
    <dgm:pt modelId="{D3E89E2D-0F72-40B7-AB54-E843346571D8}" type="parTrans" cxnId="{B209044F-D4B1-44E9-87CE-D2D7DD5A577B}">
      <dgm:prSet/>
      <dgm:spPr/>
      <dgm:t>
        <a:bodyPr/>
        <a:lstStyle/>
        <a:p>
          <a:endParaRPr lang="ro-RO"/>
        </a:p>
      </dgm:t>
    </dgm:pt>
    <dgm:pt modelId="{71651A8A-F5B5-4BBB-BD78-43C9F05D6ABE}" type="sibTrans" cxnId="{B209044F-D4B1-44E9-87CE-D2D7DD5A577B}">
      <dgm:prSet/>
      <dgm:spPr/>
      <dgm:t>
        <a:bodyPr/>
        <a:lstStyle/>
        <a:p>
          <a:endParaRPr lang="ro-RO"/>
        </a:p>
      </dgm:t>
    </dgm:pt>
    <dgm:pt modelId="{1FC56962-1F63-4930-B5FB-B2CF4D8D15A8}">
      <dgm:prSet custT="1"/>
      <dgm:spPr/>
      <dgm:t>
        <a:bodyPr/>
        <a:lstStyle/>
        <a:p>
          <a:pPr rtl="0"/>
          <a:r>
            <a:rPr lang="vi-VN" sz="1800" b="1" dirty="0" smtClean="0">
              <a:latin typeface="Calibri" panose="020F0502020204030204" pitchFamily="34" charset="0"/>
            </a:rPr>
            <a:t>8. Susținerea reformelor pe piața muncii în acord cu dinamica pieței muncii  </a:t>
          </a:r>
          <a:endParaRPr lang="ro-RO" sz="1800" dirty="0">
            <a:latin typeface="Calibri" panose="020F0502020204030204" pitchFamily="34" charset="0"/>
          </a:endParaRPr>
        </a:p>
      </dgm:t>
    </dgm:pt>
    <dgm:pt modelId="{4358125D-F477-457C-B294-5CAFFFB0B676}" type="parTrans" cxnId="{9313400D-3ABB-4F9E-85FE-BE873A004199}">
      <dgm:prSet/>
      <dgm:spPr/>
      <dgm:t>
        <a:bodyPr/>
        <a:lstStyle/>
        <a:p>
          <a:endParaRPr lang="ro-RO"/>
        </a:p>
      </dgm:t>
    </dgm:pt>
    <dgm:pt modelId="{8B6D5644-6B64-47FD-92C2-D41311AA5160}" type="sibTrans" cxnId="{9313400D-3ABB-4F9E-85FE-BE873A004199}">
      <dgm:prSet/>
      <dgm:spPr/>
      <dgm:t>
        <a:bodyPr/>
        <a:lstStyle/>
        <a:p>
          <a:endParaRPr lang="ro-RO"/>
        </a:p>
      </dgm:t>
    </dgm:pt>
    <dgm:pt modelId="{723D9F6E-B585-414C-B3E5-3D632EEE8ABD}">
      <dgm:prSet custT="1"/>
      <dgm:spPr/>
      <dgm:t>
        <a:bodyPr/>
        <a:lstStyle/>
        <a:p>
          <a:pPr rtl="0"/>
          <a:r>
            <a:rPr lang="vi-VN" sz="1800" b="1" dirty="0" smtClean="0">
              <a:latin typeface="Calibri" panose="020F0502020204030204" pitchFamily="34" charset="0"/>
            </a:rPr>
            <a:t>9. Consolidarea participării populației în procesul de învățare pe tot parcursul vieții pentru facilitarea tranzițiilor și a mobilității </a:t>
          </a:r>
          <a:endParaRPr lang="ro-RO" sz="1800" dirty="0">
            <a:latin typeface="Calibri" panose="020F0502020204030204" pitchFamily="34" charset="0"/>
          </a:endParaRPr>
        </a:p>
      </dgm:t>
    </dgm:pt>
    <dgm:pt modelId="{FB37D709-7F04-4734-B4A7-60D9A3AE3B39}" type="parTrans" cxnId="{1D8898F7-18A3-4D3A-8AA5-4BA82C5E3C5E}">
      <dgm:prSet/>
      <dgm:spPr/>
      <dgm:t>
        <a:bodyPr/>
        <a:lstStyle/>
        <a:p>
          <a:endParaRPr lang="ro-RO"/>
        </a:p>
      </dgm:t>
    </dgm:pt>
    <dgm:pt modelId="{DFB4B1DB-A2A5-4EE7-97C2-FF9D1A16C83C}" type="sibTrans" cxnId="{1D8898F7-18A3-4D3A-8AA5-4BA82C5E3C5E}">
      <dgm:prSet/>
      <dgm:spPr/>
      <dgm:t>
        <a:bodyPr/>
        <a:lstStyle/>
        <a:p>
          <a:endParaRPr lang="ro-RO"/>
        </a:p>
      </dgm:t>
    </dgm:pt>
    <dgm:pt modelId="{9BD98A44-D9B9-4C53-8A92-767B45EDF48C}" type="pres">
      <dgm:prSet presAssocID="{5630E18F-7EF7-4649-BBF3-386CD12BAC4F}" presName="vert0" presStyleCnt="0">
        <dgm:presLayoutVars>
          <dgm:dir/>
          <dgm:animOne val="branch"/>
          <dgm:animLvl val="lvl"/>
        </dgm:presLayoutVars>
      </dgm:prSet>
      <dgm:spPr/>
      <dgm:t>
        <a:bodyPr/>
        <a:lstStyle/>
        <a:p>
          <a:endParaRPr lang="ro-RO"/>
        </a:p>
      </dgm:t>
    </dgm:pt>
    <dgm:pt modelId="{BCB9DDF3-5CDD-4035-A7E0-A8A46C1D8CE1}" type="pres">
      <dgm:prSet presAssocID="{9A5DB111-8303-475C-9B6D-470107C149AC}" presName="thickLine" presStyleLbl="alignNode1" presStyleIdx="0" presStyleCnt="9"/>
      <dgm:spPr/>
    </dgm:pt>
    <dgm:pt modelId="{DBDC0988-D2D7-4138-9328-97F3C9A6C996}" type="pres">
      <dgm:prSet presAssocID="{9A5DB111-8303-475C-9B6D-470107C149AC}" presName="horz1" presStyleCnt="0"/>
      <dgm:spPr/>
    </dgm:pt>
    <dgm:pt modelId="{6181C2A7-A793-4C92-94EB-A7213CB318A4}" type="pres">
      <dgm:prSet presAssocID="{9A5DB111-8303-475C-9B6D-470107C149AC}" presName="tx1" presStyleLbl="revTx" presStyleIdx="0" presStyleCnt="9"/>
      <dgm:spPr/>
      <dgm:t>
        <a:bodyPr/>
        <a:lstStyle/>
        <a:p>
          <a:endParaRPr lang="ro-RO"/>
        </a:p>
      </dgm:t>
    </dgm:pt>
    <dgm:pt modelId="{A2260AA7-A80C-4C6F-A99C-59576852F9BD}" type="pres">
      <dgm:prSet presAssocID="{9A5DB111-8303-475C-9B6D-470107C149AC}" presName="vert1" presStyleCnt="0"/>
      <dgm:spPr/>
    </dgm:pt>
    <dgm:pt modelId="{B0D8F5D4-0C27-4386-9943-BB111E1DE404}" type="pres">
      <dgm:prSet presAssocID="{BBB5D72B-F2E3-4CEF-BC3C-F68442E284C4}" presName="thickLine" presStyleLbl="alignNode1" presStyleIdx="1" presStyleCnt="9"/>
      <dgm:spPr/>
    </dgm:pt>
    <dgm:pt modelId="{BD191B76-2619-423E-819D-37477601F1B9}" type="pres">
      <dgm:prSet presAssocID="{BBB5D72B-F2E3-4CEF-BC3C-F68442E284C4}" presName="horz1" presStyleCnt="0"/>
      <dgm:spPr/>
    </dgm:pt>
    <dgm:pt modelId="{F7B961B3-9ADB-4C97-B03F-04677FC07504}" type="pres">
      <dgm:prSet presAssocID="{BBB5D72B-F2E3-4CEF-BC3C-F68442E284C4}" presName="tx1" presStyleLbl="revTx" presStyleIdx="1" presStyleCnt="9" custScaleY="136699"/>
      <dgm:spPr/>
      <dgm:t>
        <a:bodyPr/>
        <a:lstStyle/>
        <a:p>
          <a:endParaRPr lang="ro-RO"/>
        </a:p>
      </dgm:t>
    </dgm:pt>
    <dgm:pt modelId="{7B2D3CC5-0A06-450B-8CC9-A2CAE8FB6DC9}" type="pres">
      <dgm:prSet presAssocID="{BBB5D72B-F2E3-4CEF-BC3C-F68442E284C4}" presName="vert1" presStyleCnt="0"/>
      <dgm:spPr/>
    </dgm:pt>
    <dgm:pt modelId="{99890B61-7F94-461F-97E1-95BB6F7C9777}" type="pres">
      <dgm:prSet presAssocID="{6F203B3C-1DBD-4CCC-829A-C52392507290}" presName="thickLine" presStyleLbl="alignNode1" presStyleIdx="2" presStyleCnt="9"/>
      <dgm:spPr/>
    </dgm:pt>
    <dgm:pt modelId="{A649A12E-4AAD-4135-9F24-98FD504BD962}" type="pres">
      <dgm:prSet presAssocID="{6F203B3C-1DBD-4CCC-829A-C52392507290}" presName="horz1" presStyleCnt="0"/>
      <dgm:spPr/>
    </dgm:pt>
    <dgm:pt modelId="{27D13815-2050-47E1-AC1E-A02510E24CFE}" type="pres">
      <dgm:prSet presAssocID="{6F203B3C-1DBD-4CCC-829A-C52392507290}" presName="tx1" presStyleLbl="revTx" presStyleIdx="2" presStyleCnt="9" custScaleY="141176"/>
      <dgm:spPr/>
      <dgm:t>
        <a:bodyPr/>
        <a:lstStyle/>
        <a:p>
          <a:endParaRPr lang="ro-RO"/>
        </a:p>
      </dgm:t>
    </dgm:pt>
    <dgm:pt modelId="{6929C60C-7B15-499F-A7F0-FB71B35CC73F}" type="pres">
      <dgm:prSet presAssocID="{6F203B3C-1DBD-4CCC-829A-C52392507290}" presName="vert1" presStyleCnt="0"/>
      <dgm:spPr/>
    </dgm:pt>
    <dgm:pt modelId="{22554A02-08EC-4E0B-BAC4-9A981CBFDEA3}" type="pres">
      <dgm:prSet presAssocID="{EBE5F67E-2CCE-47BA-8153-29A3922B62DE}" presName="thickLine" presStyleLbl="alignNode1" presStyleIdx="3" presStyleCnt="9"/>
      <dgm:spPr/>
    </dgm:pt>
    <dgm:pt modelId="{7B050051-671D-460D-BF66-484619576EFF}" type="pres">
      <dgm:prSet presAssocID="{EBE5F67E-2CCE-47BA-8153-29A3922B62DE}" presName="horz1" presStyleCnt="0"/>
      <dgm:spPr/>
    </dgm:pt>
    <dgm:pt modelId="{5C79982F-AB88-472E-BBA1-9AE81300890F}" type="pres">
      <dgm:prSet presAssocID="{EBE5F67E-2CCE-47BA-8153-29A3922B62DE}" presName="tx1" presStyleLbl="revTx" presStyleIdx="3" presStyleCnt="9" custScaleY="156535"/>
      <dgm:spPr/>
      <dgm:t>
        <a:bodyPr/>
        <a:lstStyle/>
        <a:p>
          <a:endParaRPr lang="ro-RO"/>
        </a:p>
      </dgm:t>
    </dgm:pt>
    <dgm:pt modelId="{05DCD2E4-CDE4-4C14-8FBA-135560C0CD20}" type="pres">
      <dgm:prSet presAssocID="{EBE5F67E-2CCE-47BA-8153-29A3922B62DE}" presName="vert1" presStyleCnt="0"/>
      <dgm:spPr/>
    </dgm:pt>
    <dgm:pt modelId="{AE75D151-A4F6-4EA5-99E6-47BA04C55791}" type="pres">
      <dgm:prSet presAssocID="{4A46E795-3823-4227-B421-62C5B48D4680}" presName="thickLine" presStyleLbl="alignNode1" presStyleIdx="4" presStyleCnt="9"/>
      <dgm:spPr/>
    </dgm:pt>
    <dgm:pt modelId="{33CBE6F8-5E83-4F13-8CD4-F8378E56C244}" type="pres">
      <dgm:prSet presAssocID="{4A46E795-3823-4227-B421-62C5B48D4680}" presName="horz1" presStyleCnt="0"/>
      <dgm:spPr/>
    </dgm:pt>
    <dgm:pt modelId="{3691A788-4686-4378-8A6F-BE9CAD4F1209}" type="pres">
      <dgm:prSet presAssocID="{4A46E795-3823-4227-B421-62C5B48D4680}" presName="tx1" presStyleLbl="revTx" presStyleIdx="4" presStyleCnt="9" custScaleY="147298"/>
      <dgm:spPr/>
      <dgm:t>
        <a:bodyPr/>
        <a:lstStyle/>
        <a:p>
          <a:endParaRPr lang="ro-RO"/>
        </a:p>
      </dgm:t>
    </dgm:pt>
    <dgm:pt modelId="{43DAB840-B608-4D65-BB38-D23F44BC7DB9}" type="pres">
      <dgm:prSet presAssocID="{4A46E795-3823-4227-B421-62C5B48D4680}" presName="vert1" presStyleCnt="0"/>
      <dgm:spPr/>
    </dgm:pt>
    <dgm:pt modelId="{BDA8C21A-6369-41C9-AE43-BEDFD5CAC032}" type="pres">
      <dgm:prSet presAssocID="{F1D4FD44-F87F-4FFB-9F9B-61CC9B01BE0A}" presName="thickLine" presStyleLbl="alignNode1" presStyleIdx="5" presStyleCnt="9"/>
      <dgm:spPr/>
    </dgm:pt>
    <dgm:pt modelId="{71B28319-1388-4A12-BC63-FFE5A2956F54}" type="pres">
      <dgm:prSet presAssocID="{F1D4FD44-F87F-4FFB-9F9B-61CC9B01BE0A}" presName="horz1" presStyleCnt="0"/>
      <dgm:spPr/>
    </dgm:pt>
    <dgm:pt modelId="{8B012843-CC5A-4EDC-BECA-82441C8A2A1F}" type="pres">
      <dgm:prSet presAssocID="{F1D4FD44-F87F-4FFB-9F9B-61CC9B01BE0A}" presName="tx1" presStyleLbl="revTx" presStyleIdx="5" presStyleCnt="9"/>
      <dgm:spPr/>
      <dgm:t>
        <a:bodyPr/>
        <a:lstStyle/>
        <a:p>
          <a:endParaRPr lang="ro-RO"/>
        </a:p>
      </dgm:t>
    </dgm:pt>
    <dgm:pt modelId="{B0C66161-48E5-451E-8035-887DFA304560}" type="pres">
      <dgm:prSet presAssocID="{F1D4FD44-F87F-4FFB-9F9B-61CC9B01BE0A}" presName="vert1" presStyleCnt="0"/>
      <dgm:spPr/>
    </dgm:pt>
    <dgm:pt modelId="{DF12070A-A1C1-4E5E-9AA1-EC501BB62592}" type="pres">
      <dgm:prSet presAssocID="{236A8C18-7182-4F11-9CCB-55653163DCEF}" presName="thickLine" presStyleLbl="alignNode1" presStyleIdx="6" presStyleCnt="9"/>
      <dgm:spPr/>
    </dgm:pt>
    <dgm:pt modelId="{A4564226-3E08-4407-AE1C-460C9FD607A3}" type="pres">
      <dgm:prSet presAssocID="{236A8C18-7182-4F11-9CCB-55653163DCEF}" presName="horz1" presStyleCnt="0"/>
      <dgm:spPr/>
    </dgm:pt>
    <dgm:pt modelId="{17C51C30-F83C-44D7-959D-5E714E122BC6}" type="pres">
      <dgm:prSet presAssocID="{236A8C18-7182-4F11-9CCB-55653163DCEF}" presName="tx1" presStyleLbl="revTx" presStyleIdx="6" presStyleCnt="9"/>
      <dgm:spPr/>
      <dgm:t>
        <a:bodyPr/>
        <a:lstStyle/>
        <a:p>
          <a:endParaRPr lang="ro-RO"/>
        </a:p>
      </dgm:t>
    </dgm:pt>
    <dgm:pt modelId="{AF797D81-4DEE-4FB0-85DE-B9C4F6239331}" type="pres">
      <dgm:prSet presAssocID="{236A8C18-7182-4F11-9CCB-55653163DCEF}" presName="vert1" presStyleCnt="0"/>
      <dgm:spPr/>
    </dgm:pt>
    <dgm:pt modelId="{3F4492FE-9F5C-40FB-B0ED-C12F7C465B49}" type="pres">
      <dgm:prSet presAssocID="{1FC56962-1F63-4930-B5FB-B2CF4D8D15A8}" presName="thickLine" presStyleLbl="alignNode1" presStyleIdx="7" presStyleCnt="9"/>
      <dgm:spPr/>
    </dgm:pt>
    <dgm:pt modelId="{1F1E900A-A0F2-4F01-BAA6-741E9A61569D}" type="pres">
      <dgm:prSet presAssocID="{1FC56962-1F63-4930-B5FB-B2CF4D8D15A8}" presName="horz1" presStyleCnt="0"/>
      <dgm:spPr/>
    </dgm:pt>
    <dgm:pt modelId="{E092DCF8-FCEF-4007-B653-D19394E2B45A}" type="pres">
      <dgm:prSet presAssocID="{1FC56962-1F63-4930-B5FB-B2CF4D8D15A8}" presName="tx1" presStyleLbl="revTx" presStyleIdx="7" presStyleCnt="9"/>
      <dgm:spPr/>
      <dgm:t>
        <a:bodyPr/>
        <a:lstStyle/>
        <a:p>
          <a:endParaRPr lang="ro-RO"/>
        </a:p>
      </dgm:t>
    </dgm:pt>
    <dgm:pt modelId="{326F4E19-4EB3-40ED-80E8-89F57C9FFD8C}" type="pres">
      <dgm:prSet presAssocID="{1FC56962-1F63-4930-B5FB-B2CF4D8D15A8}" presName="vert1" presStyleCnt="0"/>
      <dgm:spPr/>
    </dgm:pt>
    <dgm:pt modelId="{EA5EAF97-872D-470C-ABC5-096B588FA5CF}" type="pres">
      <dgm:prSet presAssocID="{723D9F6E-B585-414C-B3E5-3D632EEE8ABD}" presName="thickLine" presStyleLbl="alignNode1" presStyleIdx="8" presStyleCnt="9"/>
      <dgm:spPr/>
    </dgm:pt>
    <dgm:pt modelId="{FA0D8F2B-3797-4FD1-9D95-4225AC118A9C}" type="pres">
      <dgm:prSet presAssocID="{723D9F6E-B585-414C-B3E5-3D632EEE8ABD}" presName="horz1" presStyleCnt="0"/>
      <dgm:spPr/>
    </dgm:pt>
    <dgm:pt modelId="{9A1D8DBD-F82F-4352-B7AB-E7EDDED2F622}" type="pres">
      <dgm:prSet presAssocID="{723D9F6E-B585-414C-B3E5-3D632EEE8ABD}" presName="tx1" presStyleLbl="revTx" presStyleIdx="8" presStyleCnt="9"/>
      <dgm:spPr/>
      <dgm:t>
        <a:bodyPr/>
        <a:lstStyle/>
        <a:p>
          <a:endParaRPr lang="ro-RO"/>
        </a:p>
      </dgm:t>
    </dgm:pt>
    <dgm:pt modelId="{C21EB80D-14BE-41CE-9BF1-63FFC957732D}" type="pres">
      <dgm:prSet presAssocID="{723D9F6E-B585-414C-B3E5-3D632EEE8ABD}" presName="vert1" presStyleCnt="0"/>
      <dgm:spPr/>
    </dgm:pt>
  </dgm:ptLst>
  <dgm:cxnLst>
    <dgm:cxn modelId="{403565A6-7E2A-4D76-B171-ED51B2761CC9}" srcId="{5630E18F-7EF7-4649-BBF3-386CD12BAC4F}" destId="{F1D4FD44-F87F-4FFB-9F9B-61CC9B01BE0A}" srcOrd="5" destOrd="0" parTransId="{D4365BEF-D8C0-4709-8C5D-920A83B6636F}" sibTransId="{5F9944B7-80F4-4431-A02B-82618472B88A}"/>
    <dgm:cxn modelId="{40411636-B37A-4045-937E-89DF3B8C036D}" srcId="{5630E18F-7EF7-4649-BBF3-386CD12BAC4F}" destId="{9A5DB111-8303-475C-9B6D-470107C149AC}" srcOrd="0" destOrd="0" parTransId="{7944A49C-FDF5-4D9A-9048-2BAE2AD85C1A}" sibTransId="{B9D57528-AC28-4AEB-9815-D4A684DF55C9}"/>
    <dgm:cxn modelId="{0FAC8F49-784C-4684-9D6B-3E0204225D78}" type="presOf" srcId="{4A46E795-3823-4227-B421-62C5B48D4680}" destId="{3691A788-4686-4378-8A6F-BE9CAD4F1209}" srcOrd="0" destOrd="0" presId="urn:microsoft.com/office/officeart/2008/layout/LinedList"/>
    <dgm:cxn modelId="{AFA8E32D-3847-4DD7-9DCC-FB8BAA1D98E4}" srcId="{5630E18F-7EF7-4649-BBF3-386CD12BAC4F}" destId="{6F203B3C-1DBD-4CCC-829A-C52392507290}" srcOrd="2" destOrd="0" parTransId="{5F9A973B-93E6-4C80-B74C-9F45AD4EB559}" sibTransId="{0FD1DE87-FF44-4D25-813A-9FD65D9E52EC}"/>
    <dgm:cxn modelId="{2211D418-AADE-4BF5-91A6-FB802229C6DC}" type="presOf" srcId="{6F203B3C-1DBD-4CCC-829A-C52392507290}" destId="{27D13815-2050-47E1-AC1E-A02510E24CFE}" srcOrd="0" destOrd="0" presId="urn:microsoft.com/office/officeart/2008/layout/LinedList"/>
    <dgm:cxn modelId="{B209044F-D4B1-44E9-87CE-D2D7DD5A577B}" srcId="{5630E18F-7EF7-4649-BBF3-386CD12BAC4F}" destId="{236A8C18-7182-4F11-9CCB-55653163DCEF}" srcOrd="6" destOrd="0" parTransId="{D3E89E2D-0F72-40B7-AB54-E843346571D8}" sibTransId="{71651A8A-F5B5-4BBB-BD78-43C9F05D6ABE}"/>
    <dgm:cxn modelId="{C7CEC463-91B8-4666-A8FF-EC4A49C9AD55}" type="presOf" srcId="{9A5DB111-8303-475C-9B6D-470107C149AC}" destId="{6181C2A7-A793-4C92-94EB-A7213CB318A4}" srcOrd="0" destOrd="0" presId="urn:microsoft.com/office/officeart/2008/layout/LinedList"/>
    <dgm:cxn modelId="{E2B1F65C-EF78-43B2-9D40-6B8CEE3315F1}" type="presOf" srcId="{723D9F6E-B585-414C-B3E5-3D632EEE8ABD}" destId="{9A1D8DBD-F82F-4352-B7AB-E7EDDED2F622}" srcOrd="0" destOrd="0" presId="urn:microsoft.com/office/officeart/2008/layout/LinedList"/>
    <dgm:cxn modelId="{C4A06878-F90A-44AF-AE95-A4E335F50DF9}" type="presOf" srcId="{236A8C18-7182-4F11-9CCB-55653163DCEF}" destId="{17C51C30-F83C-44D7-959D-5E714E122BC6}" srcOrd="0" destOrd="0" presId="urn:microsoft.com/office/officeart/2008/layout/LinedList"/>
    <dgm:cxn modelId="{98E5DABF-3668-45CE-A102-0F817AC231C1}" type="presOf" srcId="{EBE5F67E-2CCE-47BA-8153-29A3922B62DE}" destId="{5C79982F-AB88-472E-BBA1-9AE81300890F}" srcOrd="0" destOrd="0" presId="urn:microsoft.com/office/officeart/2008/layout/LinedList"/>
    <dgm:cxn modelId="{DFF9D238-FB82-449E-8DAD-3D36A19D34E2}" srcId="{5630E18F-7EF7-4649-BBF3-386CD12BAC4F}" destId="{4A46E795-3823-4227-B421-62C5B48D4680}" srcOrd="4" destOrd="0" parTransId="{6DCE982F-04C3-42BF-8439-C8FE20051E90}" sibTransId="{F5EDE3ED-2D6F-4AA4-B6A9-A807D7326B35}"/>
    <dgm:cxn modelId="{A2A85461-9E7E-4856-8953-378AF7A40641}" type="presOf" srcId="{BBB5D72B-F2E3-4CEF-BC3C-F68442E284C4}" destId="{F7B961B3-9ADB-4C97-B03F-04677FC07504}" srcOrd="0" destOrd="0" presId="urn:microsoft.com/office/officeart/2008/layout/LinedList"/>
    <dgm:cxn modelId="{E3AE9B90-05E3-47C3-8490-A8900A8AD83B}" type="presOf" srcId="{F1D4FD44-F87F-4FFB-9F9B-61CC9B01BE0A}" destId="{8B012843-CC5A-4EDC-BECA-82441C8A2A1F}" srcOrd="0" destOrd="0" presId="urn:microsoft.com/office/officeart/2008/layout/LinedList"/>
    <dgm:cxn modelId="{C0619CF0-5864-47AB-8C46-7980FFBCF288}" srcId="{5630E18F-7EF7-4649-BBF3-386CD12BAC4F}" destId="{BBB5D72B-F2E3-4CEF-BC3C-F68442E284C4}" srcOrd="1" destOrd="0" parTransId="{3283A9FC-B0DF-4107-89F0-0F11DBBA0665}" sibTransId="{DBEF9852-0311-4A11-BD13-183D5A1124E3}"/>
    <dgm:cxn modelId="{A20655C2-C6BC-42D0-B5ED-ABD251A98D7F}" type="presOf" srcId="{5630E18F-7EF7-4649-BBF3-386CD12BAC4F}" destId="{9BD98A44-D9B9-4C53-8A92-767B45EDF48C}" srcOrd="0" destOrd="0" presId="urn:microsoft.com/office/officeart/2008/layout/LinedList"/>
    <dgm:cxn modelId="{85A7868A-046D-4B6F-A703-9278A1488F43}" type="presOf" srcId="{1FC56962-1F63-4930-B5FB-B2CF4D8D15A8}" destId="{E092DCF8-FCEF-4007-B653-D19394E2B45A}" srcOrd="0" destOrd="0" presId="urn:microsoft.com/office/officeart/2008/layout/LinedList"/>
    <dgm:cxn modelId="{9313400D-3ABB-4F9E-85FE-BE873A004199}" srcId="{5630E18F-7EF7-4649-BBF3-386CD12BAC4F}" destId="{1FC56962-1F63-4930-B5FB-B2CF4D8D15A8}" srcOrd="7" destOrd="0" parTransId="{4358125D-F477-457C-B294-5CAFFFB0B676}" sibTransId="{8B6D5644-6B64-47FD-92C2-D41311AA5160}"/>
    <dgm:cxn modelId="{4EE2B4FF-6D96-403C-B547-8FE6761D6D28}" srcId="{5630E18F-7EF7-4649-BBF3-386CD12BAC4F}" destId="{EBE5F67E-2CCE-47BA-8153-29A3922B62DE}" srcOrd="3" destOrd="0" parTransId="{17741CD6-A562-4511-8A4D-71C0D2895864}" sibTransId="{2ED879FC-C2A7-40C3-B1B3-A4997E9ADCE9}"/>
    <dgm:cxn modelId="{1D8898F7-18A3-4D3A-8AA5-4BA82C5E3C5E}" srcId="{5630E18F-7EF7-4649-BBF3-386CD12BAC4F}" destId="{723D9F6E-B585-414C-B3E5-3D632EEE8ABD}" srcOrd="8" destOrd="0" parTransId="{FB37D709-7F04-4734-B4A7-60D9A3AE3B39}" sibTransId="{DFB4B1DB-A2A5-4EE7-97C2-FF9D1A16C83C}"/>
    <dgm:cxn modelId="{DABD38F7-0DA5-48CD-BADA-187C98831580}" type="presParOf" srcId="{9BD98A44-D9B9-4C53-8A92-767B45EDF48C}" destId="{BCB9DDF3-5CDD-4035-A7E0-A8A46C1D8CE1}" srcOrd="0" destOrd="0" presId="urn:microsoft.com/office/officeart/2008/layout/LinedList"/>
    <dgm:cxn modelId="{3A9955B5-693C-4369-83C1-29375A510499}" type="presParOf" srcId="{9BD98A44-D9B9-4C53-8A92-767B45EDF48C}" destId="{DBDC0988-D2D7-4138-9328-97F3C9A6C996}" srcOrd="1" destOrd="0" presId="urn:microsoft.com/office/officeart/2008/layout/LinedList"/>
    <dgm:cxn modelId="{AE813B7A-C2A9-43F9-9F33-F98776DA0CFB}" type="presParOf" srcId="{DBDC0988-D2D7-4138-9328-97F3C9A6C996}" destId="{6181C2A7-A793-4C92-94EB-A7213CB318A4}" srcOrd="0" destOrd="0" presId="urn:microsoft.com/office/officeart/2008/layout/LinedList"/>
    <dgm:cxn modelId="{B46A9AFC-EC73-48C2-8CE6-5EB677B32F18}" type="presParOf" srcId="{DBDC0988-D2D7-4138-9328-97F3C9A6C996}" destId="{A2260AA7-A80C-4C6F-A99C-59576852F9BD}" srcOrd="1" destOrd="0" presId="urn:microsoft.com/office/officeart/2008/layout/LinedList"/>
    <dgm:cxn modelId="{5DFC8C65-AB45-4D55-911D-C0990134B522}" type="presParOf" srcId="{9BD98A44-D9B9-4C53-8A92-767B45EDF48C}" destId="{B0D8F5D4-0C27-4386-9943-BB111E1DE404}" srcOrd="2" destOrd="0" presId="urn:microsoft.com/office/officeart/2008/layout/LinedList"/>
    <dgm:cxn modelId="{AC33B590-A639-49C7-BA52-EB4CDD625D25}" type="presParOf" srcId="{9BD98A44-D9B9-4C53-8A92-767B45EDF48C}" destId="{BD191B76-2619-423E-819D-37477601F1B9}" srcOrd="3" destOrd="0" presId="urn:microsoft.com/office/officeart/2008/layout/LinedList"/>
    <dgm:cxn modelId="{89A3091A-22B3-42AD-A3E9-20E3DA34BDAB}" type="presParOf" srcId="{BD191B76-2619-423E-819D-37477601F1B9}" destId="{F7B961B3-9ADB-4C97-B03F-04677FC07504}" srcOrd="0" destOrd="0" presId="urn:microsoft.com/office/officeart/2008/layout/LinedList"/>
    <dgm:cxn modelId="{DFEA313B-487A-42F4-A658-3A3C02B3178F}" type="presParOf" srcId="{BD191B76-2619-423E-819D-37477601F1B9}" destId="{7B2D3CC5-0A06-450B-8CC9-A2CAE8FB6DC9}" srcOrd="1" destOrd="0" presId="urn:microsoft.com/office/officeart/2008/layout/LinedList"/>
    <dgm:cxn modelId="{51783E69-DB3E-4F7C-AC36-AA895EBBE06F}" type="presParOf" srcId="{9BD98A44-D9B9-4C53-8A92-767B45EDF48C}" destId="{99890B61-7F94-461F-97E1-95BB6F7C9777}" srcOrd="4" destOrd="0" presId="urn:microsoft.com/office/officeart/2008/layout/LinedList"/>
    <dgm:cxn modelId="{6D683E24-4B8F-412C-9226-50633F218820}" type="presParOf" srcId="{9BD98A44-D9B9-4C53-8A92-767B45EDF48C}" destId="{A649A12E-4AAD-4135-9F24-98FD504BD962}" srcOrd="5" destOrd="0" presId="urn:microsoft.com/office/officeart/2008/layout/LinedList"/>
    <dgm:cxn modelId="{54F4BA31-E9D0-453E-9ACE-23DE7521E3F3}" type="presParOf" srcId="{A649A12E-4AAD-4135-9F24-98FD504BD962}" destId="{27D13815-2050-47E1-AC1E-A02510E24CFE}" srcOrd="0" destOrd="0" presId="urn:microsoft.com/office/officeart/2008/layout/LinedList"/>
    <dgm:cxn modelId="{F193E7BB-B13A-4A3D-84B2-05A63AD20E44}" type="presParOf" srcId="{A649A12E-4AAD-4135-9F24-98FD504BD962}" destId="{6929C60C-7B15-499F-A7F0-FB71B35CC73F}" srcOrd="1" destOrd="0" presId="urn:microsoft.com/office/officeart/2008/layout/LinedList"/>
    <dgm:cxn modelId="{B23A28BC-6DCE-45FE-9403-DB8F01F5A9D4}" type="presParOf" srcId="{9BD98A44-D9B9-4C53-8A92-767B45EDF48C}" destId="{22554A02-08EC-4E0B-BAC4-9A981CBFDEA3}" srcOrd="6" destOrd="0" presId="urn:microsoft.com/office/officeart/2008/layout/LinedList"/>
    <dgm:cxn modelId="{225400E7-6990-46EF-832B-17DFF57DD83D}" type="presParOf" srcId="{9BD98A44-D9B9-4C53-8A92-767B45EDF48C}" destId="{7B050051-671D-460D-BF66-484619576EFF}" srcOrd="7" destOrd="0" presId="urn:microsoft.com/office/officeart/2008/layout/LinedList"/>
    <dgm:cxn modelId="{77EF4629-E506-4A37-AB15-B0FA984624E8}" type="presParOf" srcId="{7B050051-671D-460D-BF66-484619576EFF}" destId="{5C79982F-AB88-472E-BBA1-9AE81300890F}" srcOrd="0" destOrd="0" presId="urn:microsoft.com/office/officeart/2008/layout/LinedList"/>
    <dgm:cxn modelId="{25612CF4-4470-4948-8AF9-096F16932ACE}" type="presParOf" srcId="{7B050051-671D-460D-BF66-484619576EFF}" destId="{05DCD2E4-CDE4-4C14-8FBA-135560C0CD20}" srcOrd="1" destOrd="0" presId="urn:microsoft.com/office/officeart/2008/layout/LinedList"/>
    <dgm:cxn modelId="{A0A8D841-554A-4754-A724-431AE130B4A3}" type="presParOf" srcId="{9BD98A44-D9B9-4C53-8A92-767B45EDF48C}" destId="{AE75D151-A4F6-4EA5-99E6-47BA04C55791}" srcOrd="8" destOrd="0" presId="urn:microsoft.com/office/officeart/2008/layout/LinedList"/>
    <dgm:cxn modelId="{23E18DD0-9B88-4A36-8508-022491C3D91B}" type="presParOf" srcId="{9BD98A44-D9B9-4C53-8A92-767B45EDF48C}" destId="{33CBE6F8-5E83-4F13-8CD4-F8378E56C244}" srcOrd="9" destOrd="0" presId="urn:microsoft.com/office/officeart/2008/layout/LinedList"/>
    <dgm:cxn modelId="{29537790-5ED8-4970-A443-B11583DBA80E}" type="presParOf" srcId="{33CBE6F8-5E83-4F13-8CD4-F8378E56C244}" destId="{3691A788-4686-4378-8A6F-BE9CAD4F1209}" srcOrd="0" destOrd="0" presId="urn:microsoft.com/office/officeart/2008/layout/LinedList"/>
    <dgm:cxn modelId="{08D534A0-E36F-4253-A349-B8BBF42B4399}" type="presParOf" srcId="{33CBE6F8-5E83-4F13-8CD4-F8378E56C244}" destId="{43DAB840-B608-4D65-BB38-D23F44BC7DB9}" srcOrd="1" destOrd="0" presId="urn:microsoft.com/office/officeart/2008/layout/LinedList"/>
    <dgm:cxn modelId="{6CB5ECFC-8243-42A9-9B56-8EB636644D8A}" type="presParOf" srcId="{9BD98A44-D9B9-4C53-8A92-767B45EDF48C}" destId="{BDA8C21A-6369-41C9-AE43-BEDFD5CAC032}" srcOrd="10" destOrd="0" presId="urn:microsoft.com/office/officeart/2008/layout/LinedList"/>
    <dgm:cxn modelId="{68B06367-8C51-4EA2-8687-F4E84013D1B4}" type="presParOf" srcId="{9BD98A44-D9B9-4C53-8A92-767B45EDF48C}" destId="{71B28319-1388-4A12-BC63-FFE5A2956F54}" srcOrd="11" destOrd="0" presId="urn:microsoft.com/office/officeart/2008/layout/LinedList"/>
    <dgm:cxn modelId="{956D2325-D965-4724-AD6B-1258392478DF}" type="presParOf" srcId="{71B28319-1388-4A12-BC63-FFE5A2956F54}" destId="{8B012843-CC5A-4EDC-BECA-82441C8A2A1F}" srcOrd="0" destOrd="0" presId="urn:microsoft.com/office/officeart/2008/layout/LinedList"/>
    <dgm:cxn modelId="{4424FC1E-C7AE-4882-BE11-35243877316D}" type="presParOf" srcId="{71B28319-1388-4A12-BC63-FFE5A2956F54}" destId="{B0C66161-48E5-451E-8035-887DFA304560}" srcOrd="1" destOrd="0" presId="urn:microsoft.com/office/officeart/2008/layout/LinedList"/>
    <dgm:cxn modelId="{768CD215-379F-4078-BE45-6888591FC1D0}" type="presParOf" srcId="{9BD98A44-D9B9-4C53-8A92-767B45EDF48C}" destId="{DF12070A-A1C1-4E5E-9AA1-EC501BB62592}" srcOrd="12" destOrd="0" presId="urn:microsoft.com/office/officeart/2008/layout/LinedList"/>
    <dgm:cxn modelId="{565E7AC8-417D-4E39-BAEF-7382911F2A6F}" type="presParOf" srcId="{9BD98A44-D9B9-4C53-8A92-767B45EDF48C}" destId="{A4564226-3E08-4407-AE1C-460C9FD607A3}" srcOrd="13" destOrd="0" presId="urn:microsoft.com/office/officeart/2008/layout/LinedList"/>
    <dgm:cxn modelId="{5BA10618-65EE-4D85-B909-8014DADFFEF7}" type="presParOf" srcId="{A4564226-3E08-4407-AE1C-460C9FD607A3}" destId="{17C51C30-F83C-44D7-959D-5E714E122BC6}" srcOrd="0" destOrd="0" presId="urn:microsoft.com/office/officeart/2008/layout/LinedList"/>
    <dgm:cxn modelId="{AEA127F4-DD05-499E-94A4-0C934CE1C37C}" type="presParOf" srcId="{A4564226-3E08-4407-AE1C-460C9FD607A3}" destId="{AF797D81-4DEE-4FB0-85DE-B9C4F6239331}" srcOrd="1" destOrd="0" presId="urn:microsoft.com/office/officeart/2008/layout/LinedList"/>
    <dgm:cxn modelId="{1B653470-6404-46CF-B45A-60873C79826B}" type="presParOf" srcId="{9BD98A44-D9B9-4C53-8A92-767B45EDF48C}" destId="{3F4492FE-9F5C-40FB-B0ED-C12F7C465B49}" srcOrd="14" destOrd="0" presId="urn:microsoft.com/office/officeart/2008/layout/LinedList"/>
    <dgm:cxn modelId="{24360C16-3623-41EE-B5C6-D519FA3D157D}" type="presParOf" srcId="{9BD98A44-D9B9-4C53-8A92-767B45EDF48C}" destId="{1F1E900A-A0F2-4F01-BAA6-741E9A61569D}" srcOrd="15" destOrd="0" presId="urn:microsoft.com/office/officeart/2008/layout/LinedList"/>
    <dgm:cxn modelId="{ABB2F4D3-B6EC-46E8-ACEB-ABF708E6CE6B}" type="presParOf" srcId="{1F1E900A-A0F2-4F01-BAA6-741E9A61569D}" destId="{E092DCF8-FCEF-4007-B653-D19394E2B45A}" srcOrd="0" destOrd="0" presId="urn:microsoft.com/office/officeart/2008/layout/LinedList"/>
    <dgm:cxn modelId="{A022A7FA-FD04-451C-B542-485B6410B970}" type="presParOf" srcId="{1F1E900A-A0F2-4F01-BAA6-741E9A61569D}" destId="{326F4E19-4EB3-40ED-80E8-89F57C9FFD8C}" srcOrd="1" destOrd="0" presId="urn:microsoft.com/office/officeart/2008/layout/LinedList"/>
    <dgm:cxn modelId="{EBE35C55-FD48-4147-B2AC-4DBC8B547B1A}" type="presParOf" srcId="{9BD98A44-D9B9-4C53-8A92-767B45EDF48C}" destId="{EA5EAF97-872D-470C-ABC5-096B588FA5CF}" srcOrd="16" destOrd="0" presId="urn:microsoft.com/office/officeart/2008/layout/LinedList"/>
    <dgm:cxn modelId="{421989CE-0106-4B03-A194-2D96CCFF7AFC}" type="presParOf" srcId="{9BD98A44-D9B9-4C53-8A92-767B45EDF48C}" destId="{FA0D8F2B-3797-4FD1-9D95-4225AC118A9C}" srcOrd="17" destOrd="0" presId="urn:microsoft.com/office/officeart/2008/layout/LinedList"/>
    <dgm:cxn modelId="{F675289C-9C85-4806-A4BB-7BAE5D429890}" type="presParOf" srcId="{FA0D8F2B-3797-4FD1-9D95-4225AC118A9C}" destId="{9A1D8DBD-F82F-4352-B7AB-E7EDDED2F622}" srcOrd="0" destOrd="0" presId="urn:microsoft.com/office/officeart/2008/layout/LinedList"/>
    <dgm:cxn modelId="{08CA6649-3CEA-4087-BDC2-BF1004350AE8}" type="presParOf" srcId="{FA0D8F2B-3797-4FD1-9D95-4225AC118A9C}" destId="{C21EB80D-14BE-41CE-9BF1-63FFC957732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C6ABD47-D11A-441F-AF9D-17B472E10842}"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ro-RO"/>
        </a:p>
      </dgm:t>
    </dgm:pt>
    <dgm:pt modelId="{5C015D78-4D37-43AA-9FA4-F4C62938548A}">
      <dgm:prSet custT="1"/>
      <dgm:spPr/>
      <dgm:t>
        <a:bodyPr/>
        <a:lstStyle/>
        <a:p>
          <a:pPr rtl="0"/>
          <a:r>
            <a:rPr lang="vi-VN" sz="1800" b="1" dirty="0" smtClean="0">
              <a:latin typeface="Calibri" panose="020F0502020204030204" pitchFamily="34" charset="0"/>
            </a:rPr>
            <a:t>1.Dezvoltarea locală plasată sub responsabilitatea comunit</a:t>
          </a:r>
          <a:r>
            <a:rPr lang="ro-RO" sz="1800" b="1" dirty="0" err="1" smtClean="0">
              <a:latin typeface="Calibri" panose="020F0502020204030204" pitchFamily="34" charset="0"/>
            </a:rPr>
            <a:t>ăţ</a:t>
          </a:r>
          <a:r>
            <a:rPr lang="vi-VN" sz="1800" b="1" dirty="0" smtClean="0">
              <a:latin typeface="Calibri" panose="020F0502020204030204" pitchFamily="34" charset="0"/>
            </a:rPr>
            <a:t>ii (intervenții  adresate </a:t>
          </a:r>
          <a:r>
            <a:rPr lang="en-US" sz="1800" b="1" dirty="0" smtClean="0">
              <a:latin typeface="Calibri" panose="020F0502020204030204" pitchFamily="34" charset="0"/>
            </a:rPr>
            <a:t> </a:t>
          </a:r>
          <a:r>
            <a:rPr lang="vi-VN" sz="1800" b="1" dirty="0" smtClean="0">
              <a:latin typeface="Calibri" panose="020F0502020204030204" pitchFamily="34" charset="0"/>
            </a:rPr>
            <a:t>grupurilor de acțiune locală) </a:t>
          </a:r>
          <a:r>
            <a:rPr lang="vi-VN" sz="1800" dirty="0" smtClean="0">
              <a:latin typeface="+mn-lt"/>
            </a:rPr>
            <a:t>	</a:t>
          </a:r>
          <a:endParaRPr lang="ro-RO" sz="1800" dirty="0">
            <a:latin typeface="+mn-lt"/>
          </a:endParaRPr>
        </a:p>
      </dgm:t>
    </dgm:pt>
    <dgm:pt modelId="{59696C35-AFCB-44B7-9A6D-BB6B7DB4913F}" type="parTrans" cxnId="{DD4F3256-A6E3-4906-A57B-1CFA7BDE433D}">
      <dgm:prSet/>
      <dgm:spPr/>
      <dgm:t>
        <a:bodyPr/>
        <a:lstStyle/>
        <a:p>
          <a:endParaRPr lang="ro-RO"/>
        </a:p>
      </dgm:t>
    </dgm:pt>
    <dgm:pt modelId="{B8D75082-6042-4958-8163-26080F19D302}" type="sibTrans" cxnId="{DD4F3256-A6E3-4906-A57B-1CFA7BDE433D}">
      <dgm:prSet/>
      <dgm:spPr/>
      <dgm:t>
        <a:bodyPr/>
        <a:lstStyle/>
        <a:p>
          <a:endParaRPr lang="ro-RO"/>
        </a:p>
      </dgm:t>
    </dgm:pt>
    <dgm:pt modelId="{34A2A4BA-C686-48E5-9606-0BB98BC25FC9}">
      <dgm:prSet custT="1"/>
      <dgm:spPr/>
      <dgm:t>
        <a:bodyPr/>
        <a:lstStyle/>
        <a:p>
          <a:pPr rtl="0"/>
          <a:r>
            <a:rPr lang="vi-VN" sz="1800" b="1" dirty="0" smtClean="0">
              <a:latin typeface="Calibri" panose="020F0502020204030204" pitchFamily="34" charset="0"/>
            </a:rPr>
            <a:t>2. Dezvoltare locală plasată sub responsabilitatea comunității </a:t>
          </a:r>
          <a:r>
            <a:rPr lang="vi-VN" sz="1800" dirty="0" smtClean="0">
              <a:latin typeface="+mn-lt"/>
            </a:rPr>
            <a:t>	</a:t>
          </a:r>
          <a:endParaRPr lang="ro-RO" sz="1800" dirty="0">
            <a:latin typeface="+mn-lt"/>
          </a:endParaRPr>
        </a:p>
      </dgm:t>
    </dgm:pt>
    <dgm:pt modelId="{E530E30F-EFD5-4070-91A3-F589881277CB}" type="parTrans" cxnId="{09A467D2-DE62-45CF-B602-2312820AA048}">
      <dgm:prSet/>
      <dgm:spPr/>
      <dgm:t>
        <a:bodyPr/>
        <a:lstStyle/>
        <a:p>
          <a:endParaRPr lang="ro-RO"/>
        </a:p>
      </dgm:t>
    </dgm:pt>
    <dgm:pt modelId="{4C128643-BC33-4A47-ADA6-9AC401A88EB9}" type="sibTrans" cxnId="{09A467D2-DE62-45CF-B602-2312820AA048}">
      <dgm:prSet/>
      <dgm:spPr/>
      <dgm:t>
        <a:bodyPr/>
        <a:lstStyle/>
        <a:p>
          <a:endParaRPr lang="ro-RO"/>
        </a:p>
      </dgm:t>
    </dgm:pt>
    <dgm:pt modelId="{5A577714-197F-4352-9A15-3D255BD0648B}">
      <dgm:prSet custT="1"/>
      <dgm:spPr/>
      <dgm:t>
        <a:bodyPr/>
        <a:lstStyle/>
        <a:p>
          <a:pPr rtl="0"/>
          <a:r>
            <a:rPr lang="vi-VN" sz="1800" b="1" dirty="0" smtClean="0">
              <a:latin typeface="Calibri" panose="020F0502020204030204" pitchFamily="34" charset="0"/>
            </a:rPr>
            <a:t>3. Comunită</a:t>
          </a:r>
          <a:r>
            <a:rPr lang="ro-RO" sz="1800" b="1" dirty="0" smtClean="0">
              <a:latin typeface="Calibri" panose="020F0502020204030204" pitchFamily="34" charset="0"/>
            </a:rPr>
            <a:t>ţ</a:t>
          </a:r>
          <a:r>
            <a:rPr lang="vi-VN" sz="1800" b="1" dirty="0" smtClean="0">
              <a:latin typeface="Calibri" panose="020F0502020204030204" pitchFamily="34" charset="0"/>
            </a:rPr>
            <a:t>i marginalizate </a:t>
          </a:r>
          <a:r>
            <a:rPr lang="vi-VN" sz="1800" dirty="0" smtClean="0">
              <a:latin typeface="+mn-lt"/>
            </a:rPr>
            <a:t>	</a:t>
          </a:r>
          <a:endParaRPr lang="ro-RO" sz="1800" dirty="0">
            <a:latin typeface="+mn-lt"/>
          </a:endParaRPr>
        </a:p>
      </dgm:t>
    </dgm:pt>
    <dgm:pt modelId="{ED544BEA-87D8-4F7A-BA36-B6D1B03DAAC7}" type="parTrans" cxnId="{C922C663-B310-4568-9ECC-D11E72DB4922}">
      <dgm:prSet/>
      <dgm:spPr/>
      <dgm:t>
        <a:bodyPr/>
        <a:lstStyle/>
        <a:p>
          <a:endParaRPr lang="ro-RO"/>
        </a:p>
      </dgm:t>
    </dgm:pt>
    <dgm:pt modelId="{195F3EB9-9019-4DAE-A82F-06F8E4F9159E}" type="sibTrans" cxnId="{C922C663-B310-4568-9ECC-D11E72DB4922}">
      <dgm:prSet/>
      <dgm:spPr/>
      <dgm:t>
        <a:bodyPr/>
        <a:lstStyle/>
        <a:p>
          <a:endParaRPr lang="ro-RO"/>
        </a:p>
      </dgm:t>
    </dgm:pt>
    <dgm:pt modelId="{E6C3917B-8199-442C-9C42-A53F546E0BF4}">
      <dgm:prSet custT="1"/>
      <dgm:spPr/>
      <dgm:t>
        <a:bodyPr/>
        <a:lstStyle/>
        <a:p>
          <a:pPr rtl="0"/>
          <a:r>
            <a:rPr lang="vi-VN" sz="1800" b="1" dirty="0" smtClean="0">
              <a:latin typeface="Calibri" panose="020F0502020204030204" pitchFamily="34" charset="0"/>
            </a:rPr>
            <a:t>4. Reducerea disparită</a:t>
          </a:r>
          <a:r>
            <a:rPr lang="ro-RO" sz="1800" b="1" dirty="0" smtClean="0">
              <a:latin typeface="Calibri" panose="020F0502020204030204" pitchFamily="34" charset="0"/>
            </a:rPr>
            <a:t>ţ</a:t>
          </a:r>
          <a:r>
            <a:rPr lang="vi-VN" sz="1800" b="1" dirty="0" smtClean="0">
              <a:latin typeface="Calibri" panose="020F0502020204030204" pitchFamily="34" charset="0"/>
            </a:rPr>
            <a:t>ilor între copiii în risc de săracie și/sau excluziune socială și ceilalți copii  </a:t>
          </a:r>
          <a:r>
            <a:rPr lang="vi-VN" sz="1800" dirty="0" smtClean="0">
              <a:latin typeface="+mn-lt"/>
            </a:rPr>
            <a:t>	</a:t>
          </a:r>
          <a:endParaRPr lang="ro-RO" sz="1800" dirty="0">
            <a:latin typeface="+mn-lt"/>
          </a:endParaRPr>
        </a:p>
      </dgm:t>
    </dgm:pt>
    <dgm:pt modelId="{C9F0E6EB-7F73-4CE2-A137-60C5A1459973}" type="parTrans" cxnId="{D6A75877-D1C6-4C70-B8CD-A53CB351AC93}">
      <dgm:prSet/>
      <dgm:spPr/>
      <dgm:t>
        <a:bodyPr/>
        <a:lstStyle/>
        <a:p>
          <a:endParaRPr lang="ro-RO"/>
        </a:p>
      </dgm:t>
    </dgm:pt>
    <dgm:pt modelId="{C790A9FC-65A7-4373-A297-E8E6DEB3140A}" type="sibTrans" cxnId="{D6A75877-D1C6-4C70-B8CD-A53CB351AC93}">
      <dgm:prSet/>
      <dgm:spPr/>
      <dgm:t>
        <a:bodyPr/>
        <a:lstStyle/>
        <a:p>
          <a:endParaRPr lang="ro-RO"/>
        </a:p>
      </dgm:t>
    </dgm:pt>
    <dgm:pt modelId="{38A9AC32-A96E-4C18-9C53-1CDD8E70739A}">
      <dgm:prSet custT="1"/>
      <dgm:spPr/>
      <dgm:t>
        <a:bodyPr/>
        <a:lstStyle/>
        <a:p>
          <a:pPr rtl="0"/>
          <a:r>
            <a:rPr lang="vi-VN" sz="1800" b="1" dirty="0" smtClean="0">
              <a:latin typeface="Calibri" panose="020F0502020204030204" pitchFamily="34" charset="0"/>
            </a:rPr>
            <a:t>5. Servicii pentru persoane vârstnice  </a:t>
          </a:r>
          <a:r>
            <a:rPr lang="vi-VN" sz="1800" dirty="0" smtClean="0">
              <a:latin typeface="Calibri" panose="020F0502020204030204" pitchFamily="34" charset="0"/>
            </a:rPr>
            <a:t>	</a:t>
          </a:r>
          <a:endParaRPr lang="ro-RO" sz="1800" dirty="0">
            <a:latin typeface="Calibri" panose="020F0502020204030204" pitchFamily="34" charset="0"/>
          </a:endParaRPr>
        </a:p>
      </dgm:t>
    </dgm:pt>
    <dgm:pt modelId="{BF67F945-7F60-445B-971B-5F52E640FCFA}" type="parTrans" cxnId="{119177D8-B5E1-4566-8329-FD7EAD24DF60}">
      <dgm:prSet/>
      <dgm:spPr/>
      <dgm:t>
        <a:bodyPr/>
        <a:lstStyle/>
        <a:p>
          <a:endParaRPr lang="ro-RO"/>
        </a:p>
      </dgm:t>
    </dgm:pt>
    <dgm:pt modelId="{DED88E9E-1DDD-4F11-A973-B871CADB1AED}" type="sibTrans" cxnId="{119177D8-B5E1-4566-8329-FD7EAD24DF60}">
      <dgm:prSet/>
      <dgm:spPr/>
      <dgm:t>
        <a:bodyPr/>
        <a:lstStyle/>
        <a:p>
          <a:endParaRPr lang="ro-RO"/>
        </a:p>
      </dgm:t>
    </dgm:pt>
    <dgm:pt modelId="{EB5BE1D6-1234-43ED-8457-6CF8DDB56D32}">
      <dgm:prSet custT="1"/>
      <dgm:spPr/>
      <dgm:t>
        <a:bodyPr/>
        <a:lstStyle/>
        <a:p>
          <a:pPr rtl="0"/>
          <a:r>
            <a:rPr lang="vi-VN" sz="1800" b="1" dirty="0" smtClean="0">
              <a:latin typeface="Calibri" panose="020F0502020204030204" pitchFamily="34" charset="0"/>
            </a:rPr>
            <a:t>6. Sprijin pentru persoanele cu dizabilități	</a:t>
          </a:r>
          <a:endParaRPr lang="ro-RO" sz="1800" b="1" dirty="0">
            <a:latin typeface="Calibri" panose="020F0502020204030204" pitchFamily="34" charset="0"/>
          </a:endParaRPr>
        </a:p>
      </dgm:t>
    </dgm:pt>
    <dgm:pt modelId="{57C66BC9-57D7-43C8-B2B6-F0882F289225}" type="parTrans" cxnId="{AFACBF0E-2E8A-40E3-903D-0D6E28806928}">
      <dgm:prSet/>
      <dgm:spPr/>
      <dgm:t>
        <a:bodyPr/>
        <a:lstStyle/>
        <a:p>
          <a:endParaRPr lang="ro-RO"/>
        </a:p>
      </dgm:t>
    </dgm:pt>
    <dgm:pt modelId="{939675A4-4FA2-4491-9498-9369910E6287}" type="sibTrans" cxnId="{AFACBF0E-2E8A-40E3-903D-0D6E28806928}">
      <dgm:prSet/>
      <dgm:spPr/>
      <dgm:t>
        <a:bodyPr/>
        <a:lstStyle/>
        <a:p>
          <a:endParaRPr lang="ro-RO"/>
        </a:p>
      </dgm:t>
    </dgm:pt>
    <dgm:pt modelId="{12DF7722-20BF-4830-9465-F76362243A71}">
      <dgm:prSet custT="1"/>
      <dgm:spPr/>
      <dgm:t>
        <a:bodyPr/>
        <a:lstStyle/>
        <a:p>
          <a:pPr rtl="0"/>
          <a:r>
            <a:rPr lang="vi-VN" sz="1800" b="1" dirty="0" smtClean="0">
              <a:latin typeface="Calibri" panose="020F0502020204030204" pitchFamily="34" charset="0"/>
            </a:rPr>
            <a:t>7</a:t>
          </a:r>
          <a:r>
            <a:rPr lang="en-US" sz="1800" b="1" dirty="0" smtClean="0">
              <a:latin typeface="Calibri" panose="020F0502020204030204" pitchFamily="34" charset="0"/>
            </a:rPr>
            <a:t>.</a:t>
          </a:r>
          <a:r>
            <a:rPr lang="vi-VN" sz="1800" b="1" dirty="0" smtClean="0">
              <a:latin typeface="Calibri" panose="020F0502020204030204" pitchFamily="34" charset="0"/>
            </a:rPr>
            <a:t> Sprijin pentru grupuri vulnerabil</a:t>
          </a:r>
          <a:r>
            <a:rPr lang="en-US" sz="1800" b="1" dirty="0" smtClean="0">
              <a:latin typeface="Calibri" panose="020F0502020204030204" pitchFamily="34" charset="0"/>
            </a:rPr>
            <a:t>e</a:t>
          </a:r>
          <a:endParaRPr lang="ro-RO" sz="1800" b="1" dirty="0">
            <a:latin typeface="Calibri" panose="020F0502020204030204" pitchFamily="34" charset="0"/>
          </a:endParaRPr>
        </a:p>
      </dgm:t>
    </dgm:pt>
    <dgm:pt modelId="{5A459F02-F5DA-441D-A335-BFF7D1FF6215}" type="parTrans" cxnId="{596F78EA-CB85-4A04-A369-21D9332BF6F2}">
      <dgm:prSet/>
      <dgm:spPr/>
      <dgm:t>
        <a:bodyPr/>
        <a:lstStyle/>
        <a:p>
          <a:endParaRPr lang="ro-RO"/>
        </a:p>
      </dgm:t>
    </dgm:pt>
    <dgm:pt modelId="{9619103A-F5B4-4770-AAA8-418FB0FAE514}" type="sibTrans" cxnId="{596F78EA-CB85-4A04-A369-21D9332BF6F2}">
      <dgm:prSet/>
      <dgm:spPr/>
      <dgm:t>
        <a:bodyPr/>
        <a:lstStyle/>
        <a:p>
          <a:endParaRPr lang="ro-RO"/>
        </a:p>
      </dgm:t>
    </dgm:pt>
    <dgm:pt modelId="{26C17CEC-528F-4CA5-B5A6-CA20A7D99B0C}">
      <dgm:prSet custT="1"/>
      <dgm:spPr/>
      <dgm:t>
        <a:bodyPr/>
        <a:lstStyle/>
        <a:p>
          <a:pPr rtl="0"/>
          <a:r>
            <a:rPr lang="vi-VN" sz="1800" b="1" dirty="0" smtClean="0">
              <a:latin typeface="Calibri" panose="020F0502020204030204" pitchFamily="34" charset="0"/>
            </a:rPr>
            <a:t>8</a:t>
          </a:r>
          <a:r>
            <a:rPr lang="en-US" sz="1800" b="1" dirty="0" smtClean="0">
              <a:latin typeface="Calibri" panose="020F0502020204030204" pitchFamily="34" charset="0"/>
            </a:rPr>
            <a:t>. </a:t>
          </a:r>
          <a:r>
            <a:rPr lang="vi-VN" sz="1800" b="1" dirty="0" smtClean="0">
              <a:latin typeface="Calibri" panose="020F0502020204030204" pitchFamily="34" charset="0"/>
            </a:rPr>
            <a:t>Ajutorarea persoanelor defavorizate	</a:t>
          </a:r>
          <a:endParaRPr lang="ro-RO" sz="1800" b="1" dirty="0">
            <a:latin typeface="Calibri" panose="020F0502020204030204" pitchFamily="34" charset="0"/>
          </a:endParaRPr>
        </a:p>
      </dgm:t>
    </dgm:pt>
    <dgm:pt modelId="{8DD23B7A-7AB0-446A-8A24-B25CDCD0DED3}" type="parTrans" cxnId="{170FEDC5-E669-4020-8060-B1EBB39696C2}">
      <dgm:prSet/>
      <dgm:spPr/>
      <dgm:t>
        <a:bodyPr/>
        <a:lstStyle/>
        <a:p>
          <a:endParaRPr lang="ro-RO"/>
        </a:p>
      </dgm:t>
    </dgm:pt>
    <dgm:pt modelId="{40E4CD22-CCE2-4AC1-8DFF-5840AF2A9FE2}" type="sibTrans" cxnId="{170FEDC5-E669-4020-8060-B1EBB39696C2}">
      <dgm:prSet/>
      <dgm:spPr/>
      <dgm:t>
        <a:bodyPr/>
        <a:lstStyle/>
        <a:p>
          <a:endParaRPr lang="ro-RO"/>
        </a:p>
      </dgm:t>
    </dgm:pt>
    <dgm:pt modelId="{A9CB0EF4-0B29-445B-A2F4-A877A791C496}" type="pres">
      <dgm:prSet presAssocID="{BC6ABD47-D11A-441F-AF9D-17B472E10842}" presName="vert0" presStyleCnt="0">
        <dgm:presLayoutVars>
          <dgm:dir/>
          <dgm:animOne val="branch"/>
          <dgm:animLvl val="lvl"/>
        </dgm:presLayoutVars>
      </dgm:prSet>
      <dgm:spPr/>
      <dgm:t>
        <a:bodyPr/>
        <a:lstStyle/>
        <a:p>
          <a:endParaRPr lang="ro-RO"/>
        </a:p>
      </dgm:t>
    </dgm:pt>
    <dgm:pt modelId="{7E1A9DF1-8A46-45E1-A439-B6B1B3EE734E}" type="pres">
      <dgm:prSet presAssocID="{5C015D78-4D37-43AA-9FA4-F4C62938548A}" presName="thickLine" presStyleLbl="alignNode1" presStyleIdx="0" presStyleCnt="8"/>
      <dgm:spPr/>
    </dgm:pt>
    <dgm:pt modelId="{9A1CB9A2-F215-452A-8BED-1EB790019AA9}" type="pres">
      <dgm:prSet presAssocID="{5C015D78-4D37-43AA-9FA4-F4C62938548A}" presName="horz1" presStyleCnt="0"/>
      <dgm:spPr/>
    </dgm:pt>
    <dgm:pt modelId="{EED711AD-0B93-4FFA-89C8-19D3A08830B2}" type="pres">
      <dgm:prSet presAssocID="{5C015D78-4D37-43AA-9FA4-F4C62938548A}" presName="tx1" presStyleLbl="revTx" presStyleIdx="0" presStyleCnt="8" custScaleY="304223"/>
      <dgm:spPr/>
      <dgm:t>
        <a:bodyPr/>
        <a:lstStyle/>
        <a:p>
          <a:endParaRPr lang="ro-RO"/>
        </a:p>
      </dgm:t>
    </dgm:pt>
    <dgm:pt modelId="{49BA2482-42D8-4AF5-8565-AD953C3ED851}" type="pres">
      <dgm:prSet presAssocID="{5C015D78-4D37-43AA-9FA4-F4C62938548A}" presName="vert1" presStyleCnt="0"/>
      <dgm:spPr/>
    </dgm:pt>
    <dgm:pt modelId="{F55C7050-CFF4-4CB3-9060-D5B47A2EF0F9}" type="pres">
      <dgm:prSet presAssocID="{34A2A4BA-C686-48E5-9606-0BB98BC25FC9}" presName="thickLine" presStyleLbl="alignNode1" presStyleIdx="1" presStyleCnt="8"/>
      <dgm:spPr/>
    </dgm:pt>
    <dgm:pt modelId="{FFFF232F-79DD-4385-AAE1-445D8140C487}" type="pres">
      <dgm:prSet presAssocID="{34A2A4BA-C686-48E5-9606-0BB98BC25FC9}" presName="horz1" presStyleCnt="0"/>
      <dgm:spPr/>
    </dgm:pt>
    <dgm:pt modelId="{40AA56C1-D687-4D3F-B33B-D089C4647BF9}" type="pres">
      <dgm:prSet presAssocID="{34A2A4BA-C686-48E5-9606-0BB98BC25FC9}" presName="tx1" presStyleLbl="revTx" presStyleIdx="1" presStyleCnt="8" custScaleY="210840"/>
      <dgm:spPr/>
      <dgm:t>
        <a:bodyPr/>
        <a:lstStyle/>
        <a:p>
          <a:endParaRPr lang="ro-RO"/>
        </a:p>
      </dgm:t>
    </dgm:pt>
    <dgm:pt modelId="{2605756A-7D91-4527-BEC7-CDE85360B4A3}" type="pres">
      <dgm:prSet presAssocID="{34A2A4BA-C686-48E5-9606-0BB98BC25FC9}" presName="vert1" presStyleCnt="0"/>
      <dgm:spPr/>
    </dgm:pt>
    <dgm:pt modelId="{A8BE6952-3166-4302-83C6-B6C1257B2C9D}" type="pres">
      <dgm:prSet presAssocID="{5A577714-197F-4352-9A15-3D255BD0648B}" presName="thickLine" presStyleLbl="alignNode1" presStyleIdx="2" presStyleCnt="8"/>
      <dgm:spPr/>
    </dgm:pt>
    <dgm:pt modelId="{F1958959-B8BC-405E-BE82-E7E913BF0201}" type="pres">
      <dgm:prSet presAssocID="{5A577714-197F-4352-9A15-3D255BD0648B}" presName="horz1" presStyleCnt="0"/>
      <dgm:spPr/>
    </dgm:pt>
    <dgm:pt modelId="{787D7A0F-7696-4C31-854B-71A655BABB32}" type="pres">
      <dgm:prSet presAssocID="{5A577714-197F-4352-9A15-3D255BD0648B}" presName="tx1" presStyleLbl="revTx" presStyleIdx="2" presStyleCnt="8" custScaleY="207017"/>
      <dgm:spPr/>
      <dgm:t>
        <a:bodyPr/>
        <a:lstStyle/>
        <a:p>
          <a:endParaRPr lang="ro-RO"/>
        </a:p>
      </dgm:t>
    </dgm:pt>
    <dgm:pt modelId="{2B849B75-8E58-4D21-B93B-6079EA3AB806}" type="pres">
      <dgm:prSet presAssocID="{5A577714-197F-4352-9A15-3D255BD0648B}" presName="vert1" presStyleCnt="0"/>
      <dgm:spPr/>
    </dgm:pt>
    <dgm:pt modelId="{5557FB3F-F793-48B7-993C-AF7CFEF0F477}" type="pres">
      <dgm:prSet presAssocID="{E6C3917B-8199-442C-9C42-A53F546E0BF4}" presName="thickLine" presStyleLbl="alignNode1" presStyleIdx="3" presStyleCnt="8"/>
      <dgm:spPr/>
    </dgm:pt>
    <dgm:pt modelId="{F5073E09-DE64-46C8-ABB7-EF098652FA51}" type="pres">
      <dgm:prSet presAssocID="{E6C3917B-8199-442C-9C42-A53F546E0BF4}" presName="horz1" presStyleCnt="0"/>
      <dgm:spPr/>
    </dgm:pt>
    <dgm:pt modelId="{6CD6C3B4-8EF8-4ED1-ABA8-D6787F602C81}" type="pres">
      <dgm:prSet presAssocID="{E6C3917B-8199-442C-9C42-A53F546E0BF4}" presName="tx1" presStyleLbl="revTx" presStyleIdx="3" presStyleCnt="8" custScaleY="317454"/>
      <dgm:spPr/>
      <dgm:t>
        <a:bodyPr/>
        <a:lstStyle/>
        <a:p>
          <a:endParaRPr lang="ro-RO"/>
        </a:p>
      </dgm:t>
    </dgm:pt>
    <dgm:pt modelId="{2650492A-B34F-4AE0-BE7D-24B38E43BE52}" type="pres">
      <dgm:prSet presAssocID="{E6C3917B-8199-442C-9C42-A53F546E0BF4}" presName="vert1" presStyleCnt="0"/>
      <dgm:spPr/>
    </dgm:pt>
    <dgm:pt modelId="{835BF4AF-5CD1-4AF6-A946-BD3FA9CD4055}" type="pres">
      <dgm:prSet presAssocID="{38A9AC32-A96E-4C18-9C53-1CDD8E70739A}" presName="thickLine" presStyleLbl="alignNode1" presStyleIdx="4" presStyleCnt="8"/>
      <dgm:spPr/>
    </dgm:pt>
    <dgm:pt modelId="{331B084E-6471-43C9-97FA-02D7E48FAE8F}" type="pres">
      <dgm:prSet presAssocID="{38A9AC32-A96E-4C18-9C53-1CDD8E70739A}" presName="horz1" presStyleCnt="0"/>
      <dgm:spPr/>
    </dgm:pt>
    <dgm:pt modelId="{F836FCDB-25A9-4D1B-8A64-26B5768033E4}" type="pres">
      <dgm:prSet presAssocID="{38A9AC32-A96E-4C18-9C53-1CDD8E70739A}" presName="tx1" presStyleLbl="revTx" presStyleIdx="4" presStyleCnt="8" custScaleY="229010"/>
      <dgm:spPr/>
      <dgm:t>
        <a:bodyPr/>
        <a:lstStyle/>
        <a:p>
          <a:endParaRPr lang="ro-RO"/>
        </a:p>
      </dgm:t>
    </dgm:pt>
    <dgm:pt modelId="{E5A1C636-09E4-4EA2-A9C4-0AC4DC010AAE}" type="pres">
      <dgm:prSet presAssocID="{38A9AC32-A96E-4C18-9C53-1CDD8E70739A}" presName="vert1" presStyleCnt="0"/>
      <dgm:spPr/>
    </dgm:pt>
    <dgm:pt modelId="{3A66E81D-98AA-4375-937A-6C00D80B3D36}" type="pres">
      <dgm:prSet presAssocID="{EB5BE1D6-1234-43ED-8457-6CF8DDB56D32}" presName="thickLine" presStyleLbl="alignNode1" presStyleIdx="5" presStyleCnt="8"/>
      <dgm:spPr/>
    </dgm:pt>
    <dgm:pt modelId="{875E2851-EAB6-4849-BE91-831B5EACECAD}" type="pres">
      <dgm:prSet presAssocID="{EB5BE1D6-1234-43ED-8457-6CF8DDB56D32}" presName="horz1" presStyleCnt="0"/>
      <dgm:spPr/>
    </dgm:pt>
    <dgm:pt modelId="{911196A5-47FA-4157-BE56-7DEA93587361}" type="pres">
      <dgm:prSet presAssocID="{EB5BE1D6-1234-43ED-8457-6CF8DDB56D32}" presName="tx1" presStyleLbl="revTx" presStyleIdx="5" presStyleCnt="8" custScaleY="218863"/>
      <dgm:spPr/>
      <dgm:t>
        <a:bodyPr/>
        <a:lstStyle/>
        <a:p>
          <a:endParaRPr lang="ro-RO"/>
        </a:p>
      </dgm:t>
    </dgm:pt>
    <dgm:pt modelId="{7B4BA917-C5F0-4539-9C0E-C952EF3E537B}" type="pres">
      <dgm:prSet presAssocID="{EB5BE1D6-1234-43ED-8457-6CF8DDB56D32}" presName="vert1" presStyleCnt="0"/>
      <dgm:spPr/>
    </dgm:pt>
    <dgm:pt modelId="{313DB26E-843F-4A65-9980-4FFD9443EC24}" type="pres">
      <dgm:prSet presAssocID="{12DF7722-20BF-4830-9465-F76362243A71}" presName="thickLine" presStyleLbl="alignNode1" presStyleIdx="6" presStyleCnt="8"/>
      <dgm:spPr/>
    </dgm:pt>
    <dgm:pt modelId="{9D676496-81A0-4FEE-88C5-3B687BE09543}" type="pres">
      <dgm:prSet presAssocID="{12DF7722-20BF-4830-9465-F76362243A71}" presName="horz1" presStyleCnt="0"/>
      <dgm:spPr/>
    </dgm:pt>
    <dgm:pt modelId="{CEF07D56-FDFD-46C3-B444-35EDEE08285F}" type="pres">
      <dgm:prSet presAssocID="{12DF7722-20BF-4830-9465-F76362243A71}" presName="tx1" presStyleLbl="revTx" presStyleIdx="6" presStyleCnt="8" custScaleY="179004"/>
      <dgm:spPr/>
      <dgm:t>
        <a:bodyPr/>
        <a:lstStyle/>
        <a:p>
          <a:endParaRPr lang="ro-RO"/>
        </a:p>
      </dgm:t>
    </dgm:pt>
    <dgm:pt modelId="{115038D2-C653-4989-BFBB-56B93302EBE3}" type="pres">
      <dgm:prSet presAssocID="{12DF7722-20BF-4830-9465-F76362243A71}" presName="vert1" presStyleCnt="0"/>
      <dgm:spPr/>
    </dgm:pt>
    <dgm:pt modelId="{5C16F8A5-FE3B-4785-98F5-86BCA4BBC08F}" type="pres">
      <dgm:prSet presAssocID="{26C17CEC-528F-4CA5-B5A6-CA20A7D99B0C}" presName="thickLine" presStyleLbl="alignNode1" presStyleIdx="7" presStyleCnt="8"/>
      <dgm:spPr/>
    </dgm:pt>
    <dgm:pt modelId="{3599DFA8-4A35-46D9-A663-6974CE07F4C1}" type="pres">
      <dgm:prSet presAssocID="{26C17CEC-528F-4CA5-B5A6-CA20A7D99B0C}" presName="horz1" presStyleCnt="0"/>
      <dgm:spPr/>
    </dgm:pt>
    <dgm:pt modelId="{2C7434A6-18D1-4656-B7D4-10B41F60D35B}" type="pres">
      <dgm:prSet presAssocID="{26C17CEC-528F-4CA5-B5A6-CA20A7D99B0C}" presName="tx1" presStyleLbl="revTx" presStyleIdx="7" presStyleCnt="8"/>
      <dgm:spPr/>
      <dgm:t>
        <a:bodyPr/>
        <a:lstStyle/>
        <a:p>
          <a:endParaRPr lang="ro-RO"/>
        </a:p>
      </dgm:t>
    </dgm:pt>
    <dgm:pt modelId="{97FFBEF9-35C9-4415-B47E-0F9722D907CA}" type="pres">
      <dgm:prSet presAssocID="{26C17CEC-528F-4CA5-B5A6-CA20A7D99B0C}" presName="vert1" presStyleCnt="0"/>
      <dgm:spPr/>
    </dgm:pt>
  </dgm:ptLst>
  <dgm:cxnLst>
    <dgm:cxn modelId="{AFACBF0E-2E8A-40E3-903D-0D6E28806928}" srcId="{BC6ABD47-D11A-441F-AF9D-17B472E10842}" destId="{EB5BE1D6-1234-43ED-8457-6CF8DDB56D32}" srcOrd="5" destOrd="0" parTransId="{57C66BC9-57D7-43C8-B2B6-F0882F289225}" sibTransId="{939675A4-4FA2-4491-9498-9369910E6287}"/>
    <dgm:cxn modelId="{119177D8-B5E1-4566-8329-FD7EAD24DF60}" srcId="{BC6ABD47-D11A-441F-AF9D-17B472E10842}" destId="{38A9AC32-A96E-4C18-9C53-1CDD8E70739A}" srcOrd="4" destOrd="0" parTransId="{BF67F945-7F60-445B-971B-5F52E640FCFA}" sibTransId="{DED88E9E-1DDD-4F11-A973-B871CADB1AED}"/>
    <dgm:cxn modelId="{C07F5214-23CC-406A-82F2-BBC8377C77B6}" type="presOf" srcId="{5A577714-197F-4352-9A15-3D255BD0648B}" destId="{787D7A0F-7696-4C31-854B-71A655BABB32}" srcOrd="0" destOrd="0" presId="urn:microsoft.com/office/officeart/2008/layout/LinedList"/>
    <dgm:cxn modelId="{172C6902-5372-4854-BEBB-466294CC260D}" type="presOf" srcId="{BC6ABD47-D11A-441F-AF9D-17B472E10842}" destId="{A9CB0EF4-0B29-445B-A2F4-A877A791C496}" srcOrd="0" destOrd="0" presId="urn:microsoft.com/office/officeart/2008/layout/LinedList"/>
    <dgm:cxn modelId="{596F78EA-CB85-4A04-A369-21D9332BF6F2}" srcId="{BC6ABD47-D11A-441F-AF9D-17B472E10842}" destId="{12DF7722-20BF-4830-9465-F76362243A71}" srcOrd="6" destOrd="0" parTransId="{5A459F02-F5DA-441D-A335-BFF7D1FF6215}" sibTransId="{9619103A-F5B4-4770-AAA8-418FB0FAE514}"/>
    <dgm:cxn modelId="{DD4F3256-A6E3-4906-A57B-1CFA7BDE433D}" srcId="{BC6ABD47-D11A-441F-AF9D-17B472E10842}" destId="{5C015D78-4D37-43AA-9FA4-F4C62938548A}" srcOrd="0" destOrd="0" parTransId="{59696C35-AFCB-44B7-9A6D-BB6B7DB4913F}" sibTransId="{B8D75082-6042-4958-8163-26080F19D302}"/>
    <dgm:cxn modelId="{91FE87AF-AF2A-4B44-9071-7FE5002E42D0}" type="presOf" srcId="{34A2A4BA-C686-48E5-9606-0BB98BC25FC9}" destId="{40AA56C1-D687-4D3F-B33B-D089C4647BF9}" srcOrd="0" destOrd="0" presId="urn:microsoft.com/office/officeart/2008/layout/LinedList"/>
    <dgm:cxn modelId="{7AF3A605-9F37-4FC3-9C22-78875F21F79A}" type="presOf" srcId="{26C17CEC-528F-4CA5-B5A6-CA20A7D99B0C}" destId="{2C7434A6-18D1-4656-B7D4-10B41F60D35B}" srcOrd="0" destOrd="0" presId="urn:microsoft.com/office/officeart/2008/layout/LinedList"/>
    <dgm:cxn modelId="{C2365138-AF81-455B-B66F-082AF2EA9ACD}" type="presOf" srcId="{EB5BE1D6-1234-43ED-8457-6CF8DDB56D32}" destId="{911196A5-47FA-4157-BE56-7DEA93587361}" srcOrd="0" destOrd="0" presId="urn:microsoft.com/office/officeart/2008/layout/LinedList"/>
    <dgm:cxn modelId="{09A467D2-DE62-45CF-B602-2312820AA048}" srcId="{BC6ABD47-D11A-441F-AF9D-17B472E10842}" destId="{34A2A4BA-C686-48E5-9606-0BB98BC25FC9}" srcOrd="1" destOrd="0" parTransId="{E530E30F-EFD5-4070-91A3-F589881277CB}" sibTransId="{4C128643-BC33-4A47-ADA6-9AC401A88EB9}"/>
    <dgm:cxn modelId="{170FEDC5-E669-4020-8060-B1EBB39696C2}" srcId="{BC6ABD47-D11A-441F-AF9D-17B472E10842}" destId="{26C17CEC-528F-4CA5-B5A6-CA20A7D99B0C}" srcOrd="7" destOrd="0" parTransId="{8DD23B7A-7AB0-446A-8A24-B25CDCD0DED3}" sibTransId="{40E4CD22-CCE2-4AC1-8DFF-5840AF2A9FE2}"/>
    <dgm:cxn modelId="{134B4C4A-9D98-4381-9A28-7C64E7529DB3}" type="presOf" srcId="{E6C3917B-8199-442C-9C42-A53F546E0BF4}" destId="{6CD6C3B4-8EF8-4ED1-ABA8-D6787F602C81}" srcOrd="0" destOrd="0" presId="urn:microsoft.com/office/officeart/2008/layout/LinedList"/>
    <dgm:cxn modelId="{D6A75877-D1C6-4C70-B8CD-A53CB351AC93}" srcId="{BC6ABD47-D11A-441F-AF9D-17B472E10842}" destId="{E6C3917B-8199-442C-9C42-A53F546E0BF4}" srcOrd="3" destOrd="0" parTransId="{C9F0E6EB-7F73-4CE2-A137-60C5A1459973}" sibTransId="{C790A9FC-65A7-4373-A297-E8E6DEB3140A}"/>
    <dgm:cxn modelId="{8639976C-714D-4CF2-872D-A3DC8206F415}" type="presOf" srcId="{5C015D78-4D37-43AA-9FA4-F4C62938548A}" destId="{EED711AD-0B93-4FFA-89C8-19D3A08830B2}" srcOrd="0" destOrd="0" presId="urn:microsoft.com/office/officeart/2008/layout/LinedList"/>
    <dgm:cxn modelId="{DC19DC83-FB26-4485-ACE1-1C7DB2E36B01}" type="presOf" srcId="{38A9AC32-A96E-4C18-9C53-1CDD8E70739A}" destId="{F836FCDB-25A9-4D1B-8A64-26B5768033E4}" srcOrd="0" destOrd="0" presId="urn:microsoft.com/office/officeart/2008/layout/LinedList"/>
    <dgm:cxn modelId="{AC3B3BE1-7FDE-4E3E-A03E-BAC5A318692B}" type="presOf" srcId="{12DF7722-20BF-4830-9465-F76362243A71}" destId="{CEF07D56-FDFD-46C3-B444-35EDEE08285F}" srcOrd="0" destOrd="0" presId="urn:microsoft.com/office/officeart/2008/layout/LinedList"/>
    <dgm:cxn modelId="{C922C663-B310-4568-9ECC-D11E72DB4922}" srcId="{BC6ABD47-D11A-441F-AF9D-17B472E10842}" destId="{5A577714-197F-4352-9A15-3D255BD0648B}" srcOrd="2" destOrd="0" parTransId="{ED544BEA-87D8-4F7A-BA36-B6D1B03DAAC7}" sibTransId="{195F3EB9-9019-4DAE-A82F-06F8E4F9159E}"/>
    <dgm:cxn modelId="{21E34FB7-B4D7-41B7-A3C7-D99FF8541081}" type="presParOf" srcId="{A9CB0EF4-0B29-445B-A2F4-A877A791C496}" destId="{7E1A9DF1-8A46-45E1-A439-B6B1B3EE734E}" srcOrd="0" destOrd="0" presId="urn:microsoft.com/office/officeart/2008/layout/LinedList"/>
    <dgm:cxn modelId="{A5984915-EFD1-4D6B-B88F-AE21441DB689}" type="presParOf" srcId="{A9CB0EF4-0B29-445B-A2F4-A877A791C496}" destId="{9A1CB9A2-F215-452A-8BED-1EB790019AA9}" srcOrd="1" destOrd="0" presId="urn:microsoft.com/office/officeart/2008/layout/LinedList"/>
    <dgm:cxn modelId="{5B320572-3AB2-4ECD-BB4B-47D596FBE985}" type="presParOf" srcId="{9A1CB9A2-F215-452A-8BED-1EB790019AA9}" destId="{EED711AD-0B93-4FFA-89C8-19D3A08830B2}" srcOrd="0" destOrd="0" presId="urn:microsoft.com/office/officeart/2008/layout/LinedList"/>
    <dgm:cxn modelId="{EF0B247F-4122-4C7C-B8C6-C73CD0F362EB}" type="presParOf" srcId="{9A1CB9A2-F215-452A-8BED-1EB790019AA9}" destId="{49BA2482-42D8-4AF5-8565-AD953C3ED851}" srcOrd="1" destOrd="0" presId="urn:microsoft.com/office/officeart/2008/layout/LinedList"/>
    <dgm:cxn modelId="{88B78E49-B2F2-4F0A-8801-94701A65EB5A}" type="presParOf" srcId="{A9CB0EF4-0B29-445B-A2F4-A877A791C496}" destId="{F55C7050-CFF4-4CB3-9060-D5B47A2EF0F9}" srcOrd="2" destOrd="0" presId="urn:microsoft.com/office/officeart/2008/layout/LinedList"/>
    <dgm:cxn modelId="{EFB60EF2-36EF-4E50-8F00-05917905AC44}" type="presParOf" srcId="{A9CB0EF4-0B29-445B-A2F4-A877A791C496}" destId="{FFFF232F-79DD-4385-AAE1-445D8140C487}" srcOrd="3" destOrd="0" presId="urn:microsoft.com/office/officeart/2008/layout/LinedList"/>
    <dgm:cxn modelId="{89A56FE1-D600-499F-AF0D-3C9902004CD7}" type="presParOf" srcId="{FFFF232F-79DD-4385-AAE1-445D8140C487}" destId="{40AA56C1-D687-4D3F-B33B-D089C4647BF9}" srcOrd="0" destOrd="0" presId="urn:microsoft.com/office/officeart/2008/layout/LinedList"/>
    <dgm:cxn modelId="{298AD53A-6612-4C2F-8CC3-FADDDB88804E}" type="presParOf" srcId="{FFFF232F-79DD-4385-AAE1-445D8140C487}" destId="{2605756A-7D91-4527-BEC7-CDE85360B4A3}" srcOrd="1" destOrd="0" presId="urn:microsoft.com/office/officeart/2008/layout/LinedList"/>
    <dgm:cxn modelId="{4354C06D-8C5C-41C6-9A1F-FE7A41C25A01}" type="presParOf" srcId="{A9CB0EF4-0B29-445B-A2F4-A877A791C496}" destId="{A8BE6952-3166-4302-83C6-B6C1257B2C9D}" srcOrd="4" destOrd="0" presId="urn:microsoft.com/office/officeart/2008/layout/LinedList"/>
    <dgm:cxn modelId="{000773BF-ABDE-40C3-B8EE-16CB02F1C8D8}" type="presParOf" srcId="{A9CB0EF4-0B29-445B-A2F4-A877A791C496}" destId="{F1958959-B8BC-405E-BE82-E7E913BF0201}" srcOrd="5" destOrd="0" presId="urn:microsoft.com/office/officeart/2008/layout/LinedList"/>
    <dgm:cxn modelId="{52EDC9E2-ABB3-4756-9A1A-12FBBCC72D55}" type="presParOf" srcId="{F1958959-B8BC-405E-BE82-E7E913BF0201}" destId="{787D7A0F-7696-4C31-854B-71A655BABB32}" srcOrd="0" destOrd="0" presId="urn:microsoft.com/office/officeart/2008/layout/LinedList"/>
    <dgm:cxn modelId="{52B22B18-147E-402F-B787-F6BA85742975}" type="presParOf" srcId="{F1958959-B8BC-405E-BE82-E7E913BF0201}" destId="{2B849B75-8E58-4D21-B93B-6079EA3AB806}" srcOrd="1" destOrd="0" presId="urn:microsoft.com/office/officeart/2008/layout/LinedList"/>
    <dgm:cxn modelId="{4608E6C7-05EA-4A9F-B6BE-285328156EE1}" type="presParOf" srcId="{A9CB0EF4-0B29-445B-A2F4-A877A791C496}" destId="{5557FB3F-F793-48B7-993C-AF7CFEF0F477}" srcOrd="6" destOrd="0" presId="urn:microsoft.com/office/officeart/2008/layout/LinedList"/>
    <dgm:cxn modelId="{481CCF8C-336A-42F0-9B45-285B9E85148E}" type="presParOf" srcId="{A9CB0EF4-0B29-445B-A2F4-A877A791C496}" destId="{F5073E09-DE64-46C8-ABB7-EF098652FA51}" srcOrd="7" destOrd="0" presId="urn:microsoft.com/office/officeart/2008/layout/LinedList"/>
    <dgm:cxn modelId="{B8B0D99F-A4CA-4541-85F3-CA2272FEC647}" type="presParOf" srcId="{F5073E09-DE64-46C8-ABB7-EF098652FA51}" destId="{6CD6C3B4-8EF8-4ED1-ABA8-D6787F602C81}" srcOrd="0" destOrd="0" presId="urn:microsoft.com/office/officeart/2008/layout/LinedList"/>
    <dgm:cxn modelId="{2F152291-75ED-48E3-86FB-9CE19216747D}" type="presParOf" srcId="{F5073E09-DE64-46C8-ABB7-EF098652FA51}" destId="{2650492A-B34F-4AE0-BE7D-24B38E43BE52}" srcOrd="1" destOrd="0" presId="urn:microsoft.com/office/officeart/2008/layout/LinedList"/>
    <dgm:cxn modelId="{FEA7DCE8-E6D0-41A8-8DA5-3984B5DCF0E4}" type="presParOf" srcId="{A9CB0EF4-0B29-445B-A2F4-A877A791C496}" destId="{835BF4AF-5CD1-4AF6-A946-BD3FA9CD4055}" srcOrd="8" destOrd="0" presId="urn:microsoft.com/office/officeart/2008/layout/LinedList"/>
    <dgm:cxn modelId="{CD51809D-E46C-42B1-B342-80AD6568F19C}" type="presParOf" srcId="{A9CB0EF4-0B29-445B-A2F4-A877A791C496}" destId="{331B084E-6471-43C9-97FA-02D7E48FAE8F}" srcOrd="9" destOrd="0" presId="urn:microsoft.com/office/officeart/2008/layout/LinedList"/>
    <dgm:cxn modelId="{EF4B5A95-4A9C-4150-92B7-6A54C8E7E1DA}" type="presParOf" srcId="{331B084E-6471-43C9-97FA-02D7E48FAE8F}" destId="{F836FCDB-25A9-4D1B-8A64-26B5768033E4}" srcOrd="0" destOrd="0" presId="urn:microsoft.com/office/officeart/2008/layout/LinedList"/>
    <dgm:cxn modelId="{312AE734-03EE-4F89-B39C-341A28819F52}" type="presParOf" srcId="{331B084E-6471-43C9-97FA-02D7E48FAE8F}" destId="{E5A1C636-09E4-4EA2-A9C4-0AC4DC010AAE}" srcOrd="1" destOrd="0" presId="urn:microsoft.com/office/officeart/2008/layout/LinedList"/>
    <dgm:cxn modelId="{6B18D0D8-56E7-4305-9022-D9332B01AA88}" type="presParOf" srcId="{A9CB0EF4-0B29-445B-A2F4-A877A791C496}" destId="{3A66E81D-98AA-4375-937A-6C00D80B3D36}" srcOrd="10" destOrd="0" presId="urn:microsoft.com/office/officeart/2008/layout/LinedList"/>
    <dgm:cxn modelId="{5749DDFD-D801-4921-A1AC-1631CD325E28}" type="presParOf" srcId="{A9CB0EF4-0B29-445B-A2F4-A877A791C496}" destId="{875E2851-EAB6-4849-BE91-831B5EACECAD}" srcOrd="11" destOrd="0" presId="urn:microsoft.com/office/officeart/2008/layout/LinedList"/>
    <dgm:cxn modelId="{8C826545-079E-4875-81C3-18E91B50FC29}" type="presParOf" srcId="{875E2851-EAB6-4849-BE91-831B5EACECAD}" destId="{911196A5-47FA-4157-BE56-7DEA93587361}" srcOrd="0" destOrd="0" presId="urn:microsoft.com/office/officeart/2008/layout/LinedList"/>
    <dgm:cxn modelId="{79F82328-FB26-4A1D-BE9E-3E6D73CD7DB8}" type="presParOf" srcId="{875E2851-EAB6-4849-BE91-831B5EACECAD}" destId="{7B4BA917-C5F0-4539-9C0E-C952EF3E537B}" srcOrd="1" destOrd="0" presId="urn:microsoft.com/office/officeart/2008/layout/LinedList"/>
    <dgm:cxn modelId="{99EBE4C0-619B-46C3-AA35-771D0CD8DECF}" type="presParOf" srcId="{A9CB0EF4-0B29-445B-A2F4-A877A791C496}" destId="{313DB26E-843F-4A65-9980-4FFD9443EC24}" srcOrd="12" destOrd="0" presId="urn:microsoft.com/office/officeart/2008/layout/LinedList"/>
    <dgm:cxn modelId="{E469A861-B974-4533-9065-EAA061880985}" type="presParOf" srcId="{A9CB0EF4-0B29-445B-A2F4-A877A791C496}" destId="{9D676496-81A0-4FEE-88C5-3B687BE09543}" srcOrd="13" destOrd="0" presId="urn:microsoft.com/office/officeart/2008/layout/LinedList"/>
    <dgm:cxn modelId="{39A641BB-4AC4-4DFA-B4D7-9FEEA5A3C1EB}" type="presParOf" srcId="{9D676496-81A0-4FEE-88C5-3B687BE09543}" destId="{CEF07D56-FDFD-46C3-B444-35EDEE08285F}" srcOrd="0" destOrd="0" presId="urn:microsoft.com/office/officeart/2008/layout/LinedList"/>
    <dgm:cxn modelId="{DE41C59D-74C0-44EF-8D44-DEF50F7BEA89}" type="presParOf" srcId="{9D676496-81A0-4FEE-88C5-3B687BE09543}" destId="{115038D2-C653-4989-BFBB-56B93302EBE3}" srcOrd="1" destOrd="0" presId="urn:microsoft.com/office/officeart/2008/layout/LinedList"/>
    <dgm:cxn modelId="{1503DFED-81B8-4E76-B3E3-33E292729335}" type="presParOf" srcId="{A9CB0EF4-0B29-445B-A2F4-A877A791C496}" destId="{5C16F8A5-FE3B-4785-98F5-86BCA4BBC08F}" srcOrd="14" destOrd="0" presId="urn:microsoft.com/office/officeart/2008/layout/LinedList"/>
    <dgm:cxn modelId="{D9892C3C-EE0B-4B73-8785-EEFE19D917D3}" type="presParOf" srcId="{A9CB0EF4-0B29-445B-A2F4-A877A791C496}" destId="{3599DFA8-4A35-46D9-A663-6974CE07F4C1}" srcOrd="15" destOrd="0" presId="urn:microsoft.com/office/officeart/2008/layout/LinedList"/>
    <dgm:cxn modelId="{176A6CCB-844F-4772-ABE5-D891964CD7A0}" type="presParOf" srcId="{3599DFA8-4A35-46D9-A663-6974CE07F4C1}" destId="{2C7434A6-18D1-4656-B7D4-10B41F60D35B}" srcOrd="0" destOrd="0" presId="urn:microsoft.com/office/officeart/2008/layout/LinedList"/>
    <dgm:cxn modelId="{CD02E281-229A-4B30-B6FD-460526C6DB53}" type="presParOf" srcId="{3599DFA8-4A35-46D9-A663-6974CE07F4C1}" destId="{97FFBEF9-35C9-4415-B47E-0F9722D907C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13A679A-7460-4725-9B58-57C705F75901}"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ro-RO"/>
        </a:p>
      </dgm:t>
    </dgm:pt>
    <dgm:pt modelId="{890E9641-ACF8-4352-B46A-144D44AE2204}">
      <dgm:prSet custT="1"/>
      <dgm:spPr/>
      <dgm:t>
        <a:bodyPr/>
        <a:lstStyle/>
        <a:p>
          <a:pPr rtl="0"/>
          <a:r>
            <a:rPr lang="vi-VN" sz="1800" b="1" dirty="0" smtClean="0">
              <a:latin typeface="Calibri" panose="020F0502020204030204" pitchFamily="34" charset="0"/>
            </a:rPr>
            <a:t>1. O regiune competitivă prin inovare, digitalizare și întreprinderi dinamice (intervenții OP1 adresate mediului privat, organizațiilor CDI, parteneriate) </a:t>
          </a:r>
          <a:endParaRPr lang="ro-RO" sz="1800" b="1" dirty="0">
            <a:latin typeface="Calibri" panose="020F0502020204030204" pitchFamily="34" charset="0"/>
          </a:endParaRPr>
        </a:p>
      </dgm:t>
    </dgm:pt>
    <dgm:pt modelId="{8DB5DFB4-5C15-47D8-A1FD-B31C94A350A1}" type="parTrans" cxnId="{513991A4-7CCF-4098-A114-162AAB106C37}">
      <dgm:prSet/>
      <dgm:spPr/>
      <dgm:t>
        <a:bodyPr/>
        <a:lstStyle/>
        <a:p>
          <a:endParaRPr lang="ro-RO"/>
        </a:p>
      </dgm:t>
    </dgm:pt>
    <dgm:pt modelId="{64CFA920-D41F-4F7F-BB1E-A319EBD4C0FC}" type="sibTrans" cxnId="{513991A4-7CCF-4098-A114-162AAB106C37}">
      <dgm:prSet/>
      <dgm:spPr/>
      <dgm:t>
        <a:bodyPr/>
        <a:lstStyle/>
        <a:p>
          <a:endParaRPr lang="ro-RO"/>
        </a:p>
      </dgm:t>
    </dgm:pt>
    <dgm:pt modelId="{70927A6C-F1A5-414C-BF27-76D8C92A3201}">
      <dgm:prSet custT="1"/>
      <dgm:spPr/>
      <dgm:t>
        <a:bodyPr/>
        <a:lstStyle/>
        <a:p>
          <a:pPr rtl="0"/>
          <a:r>
            <a:rPr lang="vi-VN" sz="1800" b="1" dirty="0" smtClean="0">
              <a:latin typeface="Calibri" panose="020F0502020204030204" pitchFamily="34" charset="0"/>
            </a:rPr>
            <a:t>2. O regiune cu orașe Smart </a:t>
          </a:r>
          <a:endParaRPr lang="ro-RO" sz="1800" b="1" dirty="0">
            <a:latin typeface="Calibri" panose="020F0502020204030204" pitchFamily="34" charset="0"/>
          </a:endParaRPr>
        </a:p>
      </dgm:t>
    </dgm:pt>
    <dgm:pt modelId="{8BBB4D9F-549E-4561-848D-9CA60E56056F}" type="parTrans" cxnId="{0FCCB1B4-17E0-4269-9BED-EB23BFA433B3}">
      <dgm:prSet/>
      <dgm:spPr/>
      <dgm:t>
        <a:bodyPr/>
        <a:lstStyle/>
        <a:p>
          <a:endParaRPr lang="ro-RO"/>
        </a:p>
      </dgm:t>
    </dgm:pt>
    <dgm:pt modelId="{C5056B40-3882-4D15-8FF4-7954A0A7828F}" type="sibTrans" cxnId="{0FCCB1B4-17E0-4269-9BED-EB23BFA433B3}">
      <dgm:prSet/>
      <dgm:spPr/>
      <dgm:t>
        <a:bodyPr/>
        <a:lstStyle/>
        <a:p>
          <a:endParaRPr lang="ro-RO"/>
        </a:p>
      </dgm:t>
    </dgm:pt>
    <dgm:pt modelId="{BF2EAF1A-EDA2-4132-B3F4-FD77EC97F5CB}">
      <dgm:prSet custT="1"/>
      <dgm:spPr/>
      <dgm:t>
        <a:bodyPr/>
        <a:lstStyle/>
        <a:p>
          <a:pPr rtl="0"/>
          <a:r>
            <a:rPr lang="vi-VN" sz="1800" b="1" dirty="0" smtClean="0">
              <a:latin typeface="Calibri" panose="020F0502020204030204" pitchFamily="34" charset="0"/>
            </a:rPr>
            <a:t>3. O regiune cu orașe prietenoase cu mediul </a:t>
          </a:r>
          <a:endParaRPr lang="ro-RO" sz="1800" b="1" dirty="0">
            <a:latin typeface="Calibri" panose="020F0502020204030204" pitchFamily="34" charset="0"/>
          </a:endParaRPr>
        </a:p>
      </dgm:t>
    </dgm:pt>
    <dgm:pt modelId="{0634EFDD-C62F-4F6A-8ACD-42960EB3159D}" type="parTrans" cxnId="{5D530653-8E53-4E7F-9706-EA74B2CCC6EF}">
      <dgm:prSet/>
      <dgm:spPr/>
      <dgm:t>
        <a:bodyPr/>
        <a:lstStyle/>
        <a:p>
          <a:endParaRPr lang="ro-RO"/>
        </a:p>
      </dgm:t>
    </dgm:pt>
    <dgm:pt modelId="{749B20BF-028E-4CB1-BAC2-D1418BF08989}" type="sibTrans" cxnId="{5D530653-8E53-4E7F-9706-EA74B2CCC6EF}">
      <dgm:prSet/>
      <dgm:spPr/>
      <dgm:t>
        <a:bodyPr/>
        <a:lstStyle/>
        <a:p>
          <a:endParaRPr lang="ro-RO"/>
        </a:p>
      </dgm:t>
    </dgm:pt>
    <dgm:pt modelId="{94233D3C-7185-408A-948A-1466E8918166}">
      <dgm:prSet custT="1"/>
      <dgm:spPr/>
      <dgm:t>
        <a:bodyPr/>
        <a:lstStyle/>
        <a:p>
          <a:pPr rtl="0"/>
          <a:r>
            <a:rPr lang="vi-VN" sz="1800" b="1" dirty="0" smtClean="0">
              <a:latin typeface="Calibri" panose="020F0502020204030204" pitchFamily="34" charset="0"/>
            </a:rPr>
            <a:t>4. Dezvoltarea sistemelor de încălzire centralizate</a:t>
          </a:r>
          <a:endParaRPr lang="ro-RO" sz="1800" b="1" dirty="0">
            <a:latin typeface="Calibri" panose="020F0502020204030204" pitchFamily="34" charset="0"/>
          </a:endParaRPr>
        </a:p>
      </dgm:t>
    </dgm:pt>
    <dgm:pt modelId="{266227CB-DAF9-439F-A653-680828827539}" type="parTrans" cxnId="{05707C66-F5B0-4F6B-AED8-A3493DDF4EF6}">
      <dgm:prSet/>
      <dgm:spPr/>
      <dgm:t>
        <a:bodyPr/>
        <a:lstStyle/>
        <a:p>
          <a:endParaRPr lang="ro-RO"/>
        </a:p>
      </dgm:t>
    </dgm:pt>
    <dgm:pt modelId="{C7301107-546C-428F-BFD9-AB6E13A9D16F}" type="sibTrans" cxnId="{05707C66-F5B0-4F6B-AED8-A3493DDF4EF6}">
      <dgm:prSet/>
      <dgm:spPr/>
      <dgm:t>
        <a:bodyPr/>
        <a:lstStyle/>
        <a:p>
          <a:endParaRPr lang="ro-RO"/>
        </a:p>
      </dgm:t>
    </dgm:pt>
    <dgm:pt modelId="{E509714C-2C08-4AC7-B847-5B1492EAF45B}">
      <dgm:prSet custT="1"/>
      <dgm:spPr/>
      <dgm:t>
        <a:bodyPr/>
        <a:lstStyle/>
        <a:p>
          <a:pPr rtl="0"/>
          <a:r>
            <a:rPr lang="vi-VN" sz="1800" b="1" dirty="0" smtClean="0">
              <a:latin typeface="Calibri" panose="020F0502020204030204" pitchFamily="34" charset="0"/>
            </a:rPr>
            <a:t>5. O regiune accesibilă</a:t>
          </a:r>
          <a:endParaRPr lang="ro-RO" sz="1800" b="1" dirty="0">
            <a:latin typeface="Calibri" panose="020F0502020204030204" pitchFamily="34" charset="0"/>
          </a:endParaRPr>
        </a:p>
      </dgm:t>
    </dgm:pt>
    <dgm:pt modelId="{AF0220AB-E5FC-47A5-AEA1-B5B54A9EF41D}" type="parTrans" cxnId="{7F34A9FC-C3FE-4CF2-BCA4-F10273687C1B}">
      <dgm:prSet/>
      <dgm:spPr/>
      <dgm:t>
        <a:bodyPr/>
        <a:lstStyle/>
        <a:p>
          <a:endParaRPr lang="ro-RO"/>
        </a:p>
      </dgm:t>
    </dgm:pt>
    <dgm:pt modelId="{3DD543BB-EF31-4F64-97DE-118725454334}" type="sibTrans" cxnId="{7F34A9FC-C3FE-4CF2-BCA4-F10273687C1B}">
      <dgm:prSet/>
      <dgm:spPr/>
      <dgm:t>
        <a:bodyPr/>
        <a:lstStyle/>
        <a:p>
          <a:endParaRPr lang="ro-RO"/>
        </a:p>
      </dgm:t>
    </dgm:pt>
    <dgm:pt modelId="{3D6C2D2B-BDC1-492F-AE81-056E2F5FC66C}">
      <dgm:prSet custT="1"/>
      <dgm:spPr/>
      <dgm:t>
        <a:bodyPr/>
        <a:lstStyle/>
        <a:p>
          <a:pPr rtl="0"/>
          <a:r>
            <a:rPr lang="vi-VN" sz="1800" b="1" dirty="0" smtClean="0">
              <a:latin typeface="Calibri" panose="020F0502020204030204" pitchFamily="34" charset="0"/>
            </a:rPr>
            <a:t>6. O regiune educat</a:t>
          </a:r>
          <a:r>
            <a:rPr lang="ro-RO" sz="1800" b="1" dirty="0" smtClean="0">
              <a:latin typeface="Calibri" panose="020F0502020204030204" pitchFamily="34" charset="0"/>
            </a:rPr>
            <a:t>ă</a:t>
          </a:r>
          <a:endParaRPr lang="ro-RO" sz="1800" b="1" dirty="0">
            <a:latin typeface="Calibri" panose="020F0502020204030204" pitchFamily="34" charset="0"/>
          </a:endParaRPr>
        </a:p>
      </dgm:t>
    </dgm:pt>
    <dgm:pt modelId="{E23E7F9F-3D06-4848-A6BE-7A433F760CA8}" type="parTrans" cxnId="{77A5E7FA-55B4-4205-B863-DDE689381D75}">
      <dgm:prSet/>
      <dgm:spPr/>
      <dgm:t>
        <a:bodyPr/>
        <a:lstStyle/>
        <a:p>
          <a:endParaRPr lang="ro-RO"/>
        </a:p>
      </dgm:t>
    </dgm:pt>
    <dgm:pt modelId="{30471000-F4C6-4BDB-B91C-2D456E464B7F}" type="sibTrans" cxnId="{77A5E7FA-55B4-4205-B863-DDE689381D75}">
      <dgm:prSet/>
      <dgm:spPr/>
      <dgm:t>
        <a:bodyPr/>
        <a:lstStyle/>
        <a:p>
          <a:endParaRPr lang="ro-RO"/>
        </a:p>
      </dgm:t>
    </dgm:pt>
    <dgm:pt modelId="{AB0D20B6-4FC1-474B-A685-FB5A726F0DDE}">
      <dgm:prSet custT="1"/>
      <dgm:spPr/>
      <dgm:t>
        <a:bodyPr/>
        <a:lstStyle/>
        <a:p>
          <a:pPr rtl="0"/>
          <a:r>
            <a:rPr lang="vi-VN" sz="1800" b="1" dirty="0" smtClean="0">
              <a:latin typeface="Calibri" panose="020F0502020204030204" pitchFamily="34" charset="0"/>
            </a:rPr>
            <a:t>7. O regiune atractivă </a:t>
          </a:r>
          <a:endParaRPr lang="ro-RO" sz="1800" b="1" dirty="0">
            <a:latin typeface="Calibri" panose="020F0502020204030204" pitchFamily="34" charset="0"/>
          </a:endParaRPr>
        </a:p>
      </dgm:t>
    </dgm:pt>
    <dgm:pt modelId="{989A6332-093C-472E-A068-6EDE7EF7D490}" type="parTrans" cxnId="{1E2FFFD8-9978-4E42-99E6-58DCCF520A7E}">
      <dgm:prSet/>
      <dgm:spPr/>
      <dgm:t>
        <a:bodyPr/>
        <a:lstStyle/>
        <a:p>
          <a:endParaRPr lang="ro-RO"/>
        </a:p>
      </dgm:t>
    </dgm:pt>
    <dgm:pt modelId="{141B8D1D-6826-4398-AD0B-20216797F815}" type="sibTrans" cxnId="{1E2FFFD8-9978-4E42-99E6-58DCCF520A7E}">
      <dgm:prSet/>
      <dgm:spPr/>
      <dgm:t>
        <a:bodyPr/>
        <a:lstStyle/>
        <a:p>
          <a:endParaRPr lang="ro-RO"/>
        </a:p>
      </dgm:t>
    </dgm:pt>
    <dgm:pt modelId="{FD6CBA0D-56D8-4266-B7C9-DFC8B50003EA}">
      <dgm:prSet custT="1"/>
      <dgm:spPr/>
      <dgm:t>
        <a:bodyPr/>
        <a:lstStyle/>
        <a:p>
          <a:pPr rtl="0"/>
          <a:r>
            <a:rPr lang="vi-VN" sz="1800" b="1" dirty="0" smtClean="0">
              <a:latin typeface="Calibri" panose="020F0502020204030204" pitchFamily="34" charset="0"/>
            </a:rPr>
            <a:t>8. Asisten</a:t>
          </a:r>
          <a:r>
            <a:rPr lang="ro-RO" sz="1800" b="1" dirty="0" err="1" smtClean="0">
              <a:latin typeface="Calibri" panose="020F0502020204030204" pitchFamily="34" charset="0"/>
            </a:rPr>
            <a:t>ţă</a:t>
          </a:r>
          <a:r>
            <a:rPr lang="vi-VN" sz="1800" b="1" dirty="0" smtClean="0">
              <a:latin typeface="Calibri" panose="020F0502020204030204" pitchFamily="34" charset="0"/>
            </a:rPr>
            <a:t> tehnic</a:t>
          </a:r>
          <a:r>
            <a:rPr lang="ro-RO" sz="1800" b="1" dirty="0" smtClean="0">
              <a:latin typeface="Calibri" panose="020F0502020204030204" pitchFamily="34" charset="0"/>
            </a:rPr>
            <a:t>ă</a:t>
          </a:r>
          <a:r>
            <a:rPr lang="vi-VN" sz="1800" b="1" dirty="0" smtClean="0">
              <a:latin typeface="Calibri" panose="020F0502020204030204" pitchFamily="34" charset="0"/>
            </a:rPr>
            <a:t> </a:t>
          </a:r>
          <a:endParaRPr lang="ro-RO" sz="1800" b="1" dirty="0">
            <a:latin typeface="Calibri" panose="020F0502020204030204" pitchFamily="34" charset="0"/>
          </a:endParaRPr>
        </a:p>
      </dgm:t>
    </dgm:pt>
    <dgm:pt modelId="{FB7A486F-A26B-49B9-B8CA-02A6C8B16AB2}" type="parTrans" cxnId="{88895CAB-AFE0-4273-B8D4-00C302BDBB15}">
      <dgm:prSet/>
      <dgm:spPr/>
      <dgm:t>
        <a:bodyPr/>
        <a:lstStyle/>
        <a:p>
          <a:endParaRPr lang="ro-RO"/>
        </a:p>
      </dgm:t>
    </dgm:pt>
    <dgm:pt modelId="{30A1FF2A-4217-4B58-BEC3-132393DA31C6}" type="sibTrans" cxnId="{88895CAB-AFE0-4273-B8D4-00C302BDBB15}">
      <dgm:prSet/>
      <dgm:spPr/>
      <dgm:t>
        <a:bodyPr/>
        <a:lstStyle/>
        <a:p>
          <a:endParaRPr lang="ro-RO"/>
        </a:p>
      </dgm:t>
    </dgm:pt>
    <dgm:pt modelId="{8365D36C-904D-4028-A70D-FEF290BDC4EB}" type="pres">
      <dgm:prSet presAssocID="{713A679A-7460-4725-9B58-57C705F75901}" presName="vert0" presStyleCnt="0">
        <dgm:presLayoutVars>
          <dgm:dir/>
          <dgm:animOne val="branch"/>
          <dgm:animLvl val="lvl"/>
        </dgm:presLayoutVars>
      </dgm:prSet>
      <dgm:spPr/>
      <dgm:t>
        <a:bodyPr/>
        <a:lstStyle/>
        <a:p>
          <a:endParaRPr lang="ro-RO"/>
        </a:p>
      </dgm:t>
    </dgm:pt>
    <dgm:pt modelId="{A4A0EC78-C3BE-465D-87E6-495F8C304B8E}" type="pres">
      <dgm:prSet presAssocID="{890E9641-ACF8-4352-B46A-144D44AE2204}" presName="thickLine" presStyleLbl="alignNode1" presStyleIdx="0" presStyleCnt="8"/>
      <dgm:spPr/>
    </dgm:pt>
    <dgm:pt modelId="{9D8BBE09-A151-4B7B-91AB-A66A66013469}" type="pres">
      <dgm:prSet presAssocID="{890E9641-ACF8-4352-B46A-144D44AE2204}" presName="horz1" presStyleCnt="0"/>
      <dgm:spPr/>
    </dgm:pt>
    <dgm:pt modelId="{562B7D11-24BD-4EAE-B8E0-194CB96B20FE}" type="pres">
      <dgm:prSet presAssocID="{890E9641-ACF8-4352-B46A-144D44AE2204}" presName="tx1" presStyleLbl="revTx" presStyleIdx="0" presStyleCnt="8" custScaleY="159481"/>
      <dgm:spPr/>
      <dgm:t>
        <a:bodyPr/>
        <a:lstStyle/>
        <a:p>
          <a:endParaRPr lang="ro-RO"/>
        </a:p>
      </dgm:t>
    </dgm:pt>
    <dgm:pt modelId="{5558A5CB-37F3-41D4-B2C7-E21C4D89A5CE}" type="pres">
      <dgm:prSet presAssocID="{890E9641-ACF8-4352-B46A-144D44AE2204}" presName="vert1" presStyleCnt="0"/>
      <dgm:spPr/>
    </dgm:pt>
    <dgm:pt modelId="{FD885F8F-1EAE-4E8D-9FD2-E6E71A569BA0}" type="pres">
      <dgm:prSet presAssocID="{70927A6C-F1A5-414C-BF27-76D8C92A3201}" presName="thickLine" presStyleLbl="alignNode1" presStyleIdx="1" presStyleCnt="8"/>
      <dgm:spPr/>
    </dgm:pt>
    <dgm:pt modelId="{A12E9C5E-08FD-41C8-B1E3-BC85AE310831}" type="pres">
      <dgm:prSet presAssocID="{70927A6C-F1A5-414C-BF27-76D8C92A3201}" presName="horz1" presStyleCnt="0"/>
      <dgm:spPr/>
    </dgm:pt>
    <dgm:pt modelId="{033181B8-418A-4B6C-8029-BE196B522041}" type="pres">
      <dgm:prSet presAssocID="{70927A6C-F1A5-414C-BF27-76D8C92A3201}" presName="tx1" presStyleLbl="revTx" presStyleIdx="1" presStyleCnt="8"/>
      <dgm:spPr/>
      <dgm:t>
        <a:bodyPr/>
        <a:lstStyle/>
        <a:p>
          <a:endParaRPr lang="ro-RO"/>
        </a:p>
      </dgm:t>
    </dgm:pt>
    <dgm:pt modelId="{302611F1-24A0-4326-A27F-993D51841378}" type="pres">
      <dgm:prSet presAssocID="{70927A6C-F1A5-414C-BF27-76D8C92A3201}" presName="vert1" presStyleCnt="0"/>
      <dgm:spPr/>
    </dgm:pt>
    <dgm:pt modelId="{01051328-BCF1-4997-AD78-72425D4F0726}" type="pres">
      <dgm:prSet presAssocID="{BF2EAF1A-EDA2-4132-B3F4-FD77EC97F5CB}" presName="thickLine" presStyleLbl="alignNode1" presStyleIdx="2" presStyleCnt="8"/>
      <dgm:spPr/>
    </dgm:pt>
    <dgm:pt modelId="{81B12B91-7972-48D3-8F79-8250239ED7E8}" type="pres">
      <dgm:prSet presAssocID="{BF2EAF1A-EDA2-4132-B3F4-FD77EC97F5CB}" presName="horz1" presStyleCnt="0"/>
      <dgm:spPr/>
    </dgm:pt>
    <dgm:pt modelId="{2AA0F376-FAB0-42BC-ADA6-A99E31B33F5E}" type="pres">
      <dgm:prSet presAssocID="{BF2EAF1A-EDA2-4132-B3F4-FD77EC97F5CB}" presName="tx1" presStyleLbl="revTx" presStyleIdx="2" presStyleCnt="8"/>
      <dgm:spPr/>
      <dgm:t>
        <a:bodyPr/>
        <a:lstStyle/>
        <a:p>
          <a:endParaRPr lang="ro-RO"/>
        </a:p>
      </dgm:t>
    </dgm:pt>
    <dgm:pt modelId="{82C1A2F4-9497-4D16-A0A8-E1B6DB9F3AB5}" type="pres">
      <dgm:prSet presAssocID="{BF2EAF1A-EDA2-4132-B3F4-FD77EC97F5CB}" presName="vert1" presStyleCnt="0"/>
      <dgm:spPr/>
    </dgm:pt>
    <dgm:pt modelId="{EAB723CD-4FCD-4A8C-A648-00953325155A}" type="pres">
      <dgm:prSet presAssocID="{94233D3C-7185-408A-948A-1466E8918166}" presName="thickLine" presStyleLbl="alignNode1" presStyleIdx="3" presStyleCnt="8"/>
      <dgm:spPr/>
    </dgm:pt>
    <dgm:pt modelId="{63376FC4-246C-43EA-8109-D5D91DA92286}" type="pres">
      <dgm:prSet presAssocID="{94233D3C-7185-408A-948A-1466E8918166}" presName="horz1" presStyleCnt="0"/>
      <dgm:spPr/>
    </dgm:pt>
    <dgm:pt modelId="{121CD190-BE85-4722-B78B-5AB6CCBC0834}" type="pres">
      <dgm:prSet presAssocID="{94233D3C-7185-408A-948A-1466E8918166}" presName="tx1" presStyleLbl="revTx" presStyleIdx="3" presStyleCnt="8"/>
      <dgm:spPr/>
      <dgm:t>
        <a:bodyPr/>
        <a:lstStyle/>
        <a:p>
          <a:endParaRPr lang="ro-RO"/>
        </a:p>
      </dgm:t>
    </dgm:pt>
    <dgm:pt modelId="{8CEF24A7-1E5A-4410-B785-E91ED61A88F7}" type="pres">
      <dgm:prSet presAssocID="{94233D3C-7185-408A-948A-1466E8918166}" presName="vert1" presStyleCnt="0"/>
      <dgm:spPr/>
    </dgm:pt>
    <dgm:pt modelId="{9B8C6BEC-56BB-4FA6-AF11-3BF2669C43C6}" type="pres">
      <dgm:prSet presAssocID="{E509714C-2C08-4AC7-B847-5B1492EAF45B}" presName="thickLine" presStyleLbl="alignNode1" presStyleIdx="4" presStyleCnt="8"/>
      <dgm:spPr/>
    </dgm:pt>
    <dgm:pt modelId="{54DAA901-DF9B-4A51-B5A6-A44869272603}" type="pres">
      <dgm:prSet presAssocID="{E509714C-2C08-4AC7-B847-5B1492EAF45B}" presName="horz1" presStyleCnt="0"/>
      <dgm:spPr/>
    </dgm:pt>
    <dgm:pt modelId="{11A75B6C-E593-450F-8881-7DBD4C56B584}" type="pres">
      <dgm:prSet presAssocID="{E509714C-2C08-4AC7-B847-5B1492EAF45B}" presName="tx1" presStyleLbl="revTx" presStyleIdx="4" presStyleCnt="8"/>
      <dgm:spPr/>
      <dgm:t>
        <a:bodyPr/>
        <a:lstStyle/>
        <a:p>
          <a:endParaRPr lang="ro-RO"/>
        </a:p>
      </dgm:t>
    </dgm:pt>
    <dgm:pt modelId="{5629C65A-DAFE-43D7-A1FD-1C9F3694CF56}" type="pres">
      <dgm:prSet presAssocID="{E509714C-2C08-4AC7-B847-5B1492EAF45B}" presName="vert1" presStyleCnt="0"/>
      <dgm:spPr/>
    </dgm:pt>
    <dgm:pt modelId="{E7D536E3-64F4-4205-B349-C40A47DD0868}" type="pres">
      <dgm:prSet presAssocID="{3D6C2D2B-BDC1-492F-AE81-056E2F5FC66C}" presName="thickLine" presStyleLbl="alignNode1" presStyleIdx="5" presStyleCnt="8"/>
      <dgm:spPr/>
    </dgm:pt>
    <dgm:pt modelId="{36421488-F0A7-4FB7-857D-465DCF7502EA}" type="pres">
      <dgm:prSet presAssocID="{3D6C2D2B-BDC1-492F-AE81-056E2F5FC66C}" presName="horz1" presStyleCnt="0"/>
      <dgm:spPr/>
    </dgm:pt>
    <dgm:pt modelId="{17876099-CC08-4AA0-A549-0C6B5971D92C}" type="pres">
      <dgm:prSet presAssocID="{3D6C2D2B-BDC1-492F-AE81-056E2F5FC66C}" presName="tx1" presStyleLbl="revTx" presStyleIdx="5" presStyleCnt="8"/>
      <dgm:spPr/>
      <dgm:t>
        <a:bodyPr/>
        <a:lstStyle/>
        <a:p>
          <a:endParaRPr lang="ro-RO"/>
        </a:p>
      </dgm:t>
    </dgm:pt>
    <dgm:pt modelId="{1908CFA9-2EA5-4151-9BE1-9CF167377EF4}" type="pres">
      <dgm:prSet presAssocID="{3D6C2D2B-BDC1-492F-AE81-056E2F5FC66C}" presName="vert1" presStyleCnt="0"/>
      <dgm:spPr/>
    </dgm:pt>
    <dgm:pt modelId="{DFFFE443-8F80-4A5A-A218-1F7EECF887CC}" type="pres">
      <dgm:prSet presAssocID="{AB0D20B6-4FC1-474B-A685-FB5A726F0DDE}" presName="thickLine" presStyleLbl="alignNode1" presStyleIdx="6" presStyleCnt="8"/>
      <dgm:spPr/>
    </dgm:pt>
    <dgm:pt modelId="{76D256D9-E308-4887-BF53-836CCB0FED37}" type="pres">
      <dgm:prSet presAssocID="{AB0D20B6-4FC1-474B-A685-FB5A726F0DDE}" presName="horz1" presStyleCnt="0"/>
      <dgm:spPr/>
    </dgm:pt>
    <dgm:pt modelId="{7D608E69-CDD6-4F50-9173-30CC3FECD32E}" type="pres">
      <dgm:prSet presAssocID="{AB0D20B6-4FC1-474B-A685-FB5A726F0DDE}" presName="tx1" presStyleLbl="revTx" presStyleIdx="6" presStyleCnt="8"/>
      <dgm:spPr/>
      <dgm:t>
        <a:bodyPr/>
        <a:lstStyle/>
        <a:p>
          <a:endParaRPr lang="ro-RO"/>
        </a:p>
      </dgm:t>
    </dgm:pt>
    <dgm:pt modelId="{0DB94612-B020-4A10-B215-9866A55D1E7F}" type="pres">
      <dgm:prSet presAssocID="{AB0D20B6-4FC1-474B-A685-FB5A726F0DDE}" presName="vert1" presStyleCnt="0"/>
      <dgm:spPr/>
    </dgm:pt>
    <dgm:pt modelId="{CD4640EC-35EB-411E-8B3E-F8DB87A6B011}" type="pres">
      <dgm:prSet presAssocID="{FD6CBA0D-56D8-4266-B7C9-DFC8B50003EA}" presName="thickLine" presStyleLbl="alignNode1" presStyleIdx="7" presStyleCnt="8"/>
      <dgm:spPr/>
    </dgm:pt>
    <dgm:pt modelId="{DEC4A79C-0326-42CF-AABE-75A08CEFE2D0}" type="pres">
      <dgm:prSet presAssocID="{FD6CBA0D-56D8-4266-B7C9-DFC8B50003EA}" presName="horz1" presStyleCnt="0"/>
      <dgm:spPr/>
    </dgm:pt>
    <dgm:pt modelId="{326D090D-678E-439D-A259-5AF4DE13BB83}" type="pres">
      <dgm:prSet presAssocID="{FD6CBA0D-56D8-4266-B7C9-DFC8B50003EA}" presName="tx1" presStyleLbl="revTx" presStyleIdx="7" presStyleCnt="8"/>
      <dgm:spPr/>
      <dgm:t>
        <a:bodyPr/>
        <a:lstStyle/>
        <a:p>
          <a:endParaRPr lang="ro-RO"/>
        </a:p>
      </dgm:t>
    </dgm:pt>
    <dgm:pt modelId="{7EB2F26B-C7E0-4981-9143-C4B9629D3987}" type="pres">
      <dgm:prSet presAssocID="{FD6CBA0D-56D8-4266-B7C9-DFC8B50003EA}" presName="vert1" presStyleCnt="0"/>
      <dgm:spPr/>
    </dgm:pt>
  </dgm:ptLst>
  <dgm:cxnLst>
    <dgm:cxn modelId="{88895CAB-AFE0-4273-B8D4-00C302BDBB15}" srcId="{713A679A-7460-4725-9B58-57C705F75901}" destId="{FD6CBA0D-56D8-4266-B7C9-DFC8B50003EA}" srcOrd="7" destOrd="0" parTransId="{FB7A486F-A26B-49B9-B8CA-02A6C8B16AB2}" sibTransId="{30A1FF2A-4217-4B58-BEC3-132393DA31C6}"/>
    <dgm:cxn modelId="{B396A7F4-93EC-4F20-8F79-A8A6312B387D}" type="presOf" srcId="{94233D3C-7185-408A-948A-1466E8918166}" destId="{121CD190-BE85-4722-B78B-5AB6CCBC0834}" srcOrd="0" destOrd="0" presId="urn:microsoft.com/office/officeart/2008/layout/LinedList"/>
    <dgm:cxn modelId="{9966D584-2B2D-4CF7-B521-191998196537}" type="presOf" srcId="{AB0D20B6-4FC1-474B-A685-FB5A726F0DDE}" destId="{7D608E69-CDD6-4F50-9173-30CC3FECD32E}" srcOrd="0" destOrd="0" presId="urn:microsoft.com/office/officeart/2008/layout/LinedList"/>
    <dgm:cxn modelId="{5D530653-8E53-4E7F-9706-EA74B2CCC6EF}" srcId="{713A679A-7460-4725-9B58-57C705F75901}" destId="{BF2EAF1A-EDA2-4132-B3F4-FD77EC97F5CB}" srcOrd="2" destOrd="0" parTransId="{0634EFDD-C62F-4F6A-8ACD-42960EB3159D}" sibTransId="{749B20BF-028E-4CB1-BAC2-D1418BF08989}"/>
    <dgm:cxn modelId="{0FC285E9-D688-4C09-A0A1-B3991DAC8A1E}" type="presOf" srcId="{3D6C2D2B-BDC1-492F-AE81-056E2F5FC66C}" destId="{17876099-CC08-4AA0-A549-0C6B5971D92C}" srcOrd="0" destOrd="0" presId="urn:microsoft.com/office/officeart/2008/layout/LinedList"/>
    <dgm:cxn modelId="{0B146487-4C90-458E-B18B-B651718BCEB6}" type="presOf" srcId="{E509714C-2C08-4AC7-B847-5B1492EAF45B}" destId="{11A75B6C-E593-450F-8881-7DBD4C56B584}" srcOrd="0" destOrd="0" presId="urn:microsoft.com/office/officeart/2008/layout/LinedList"/>
    <dgm:cxn modelId="{05707C66-F5B0-4F6B-AED8-A3493DDF4EF6}" srcId="{713A679A-7460-4725-9B58-57C705F75901}" destId="{94233D3C-7185-408A-948A-1466E8918166}" srcOrd="3" destOrd="0" parTransId="{266227CB-DAF9-439F-A653-680828827539}" sibTransId="{C7301107-546C-428F-BFD9-AB6E13A9D16F}"/>
    <dgm:cxn modelId="{D5D4A56F-ECDD-41EC-8F6A-DD782D559EF6}" type="presOf" srcId="{713A679A-7460-4725-9B58-57C705F75901}" destId="{8365D36C-904D-4028-A70D-FEF290BDC4EB}" srcOrd="0" destOrd="0" presId="urn:microsoft.com/office/officeart/2008/layout/LinedList"/>
    <dgm:cxn modelId="{738AF01E-CC7B-4AF8-BC30-88AC7420E200}" type="presOf" srcId="{70927A6C-F1A5-414C-BF27-76D8C92A3201}" destId="{033181B8-418A-4B6C-8029-BE196B522041}" srcOrd="0" destOrd="0" presId="urn:microsoft.com/office/officeart/2008/layout/LinedList"/>
    <dgm:cxn modelId="{0FCCB1B4-17E0-4269-9BED-EB23BFA433B3}" srcId="{713A679A-7460-4725-9B58-57C705F75901}" destId="{70927A6C-F1A5-414C-BF27-76D8C92A3201}" srcOrd="1" destOrd="0" parTransId="{8BBB4D9F-549E-4561-848D-9CA60E56056F}" sibTransId="{C5056B40-3882-4D15-8FF4-7954A0A7828F}"/>
    <dgm:cxn modelId="{77A5E7FA-55B4-4205-B863-DDE689381D75}" srcId="{713A679A-7460-4725-9B58-57C705F75901}" destId="{3D6C2D2B-BDC1-492F-AE81-056E2F5FC66C}" srcOrd="5" destOrd="0" parTransId="{E23E7F9F-3D06-4848-A6BE-7A433F760CA8}" sibTransId="{30471000-F4C6-4BDB-B91C-2D456E464B7F}"/>
    <dgm:cxn modelId="{9827933B-029A-4251-AB11-386A975308BF}" type="presOf" srcId="{890E9641-ACF8-4352-B46A-144D44AE2204}" destId="{562B7D11-24BD-4EAE-B8E0-194CB96B20FE}" srcOrd="0" destOrd="0" presId="urn:microsoft.com/office/officeart/2008/layout/LinedList"/>
    <dgm:cxn modelId="{513991A4-7CCF-4098-A114-162AAB106C37}" srcId="{713A679A-7460-4725-9B58-57C705F75901}" destId="{890E9641-ACF8-4352-B46A-144D44AE2204}" srcOrd="0" destOrd="0" parTransId="{8DB5DFB4-5C15-47D8-A1FD-B31C94A350A1}" sibTransId="{64CFA920-D41F-4F7F-BB1E-A319EBD4C0FC}"/>
    <dgm:cxn modelId="{9D0673BB-B06C-4E98-9BB2-8E9EBF7F41C6}" type="presOf" srcId="{FD6CBA0D-56D8-4266-B7C9-DFC8B50003EA}" destId="{326D090D-678E-439D-A259-5AF4DE13BB83}" srcOrd="0" destOrd="0" presId="urn:microsoft.com/office/officeart/2008/layout/LinedList"/>
    <dgm:cxn modelId="{7F34A9FC-C3FE-4CF2-BCA4-F10273687C1B}" srcId="{713A679A-7460-4725-9B58-57C705F75901}" destId="{E509714C-2C08-4AC7-B847-5B1492EAF45B}" srcOrd="4" destOrd="0" parTransId="{AF0220AB-E5FC-47A5-AEA1-B5B54A9EF41D}" sibTransId="{3DD543BB-EF31-4F64-97DE-118725454334}"/>
    <dgm:cxn modelId="{2C712FBD-DE9B-4537-9432-E845515756B2}" type="presOf" srcId="{BF2EAF1A-EDA2-4132-B3F4-FD77EC97F5CB}" destId="{2AA0F376-FAB0-42BC-ADA6-A99E31B33F5E}" srcOrd="0" destOrd="0" presId="urn:microsoft.com/office/officeart/2008/layout/LinedList"/>
    <dgm:cxn modelId="{1E2FFFD8-9978-4E42-99E6-58DCCF520A7E}" srcId="{713A679A-7460-4725-9B58-57C705F75901}" destId="{AB0D20B6-4FC1-474B-A685-FB5A726F0DDE}" srcOrd="6" destOrd="0" parTransId="{989A6332-093C-472E-A068-6EDE7EF7D490}" sibTransId="{141B8D1D-6826-4398-AD0B-20216797F815}"/>
    <dgm:cxn modelId="{92E3B5CC-A062-45A5-AD5F-95CE049D0157}" type="presParOf" srcId="{8365D36C-904D-4028-A70D-FEF290BDC4EB}" destId="{A4A0EC78-C3BE-465D-87E6-495F8C304B8E}" srcOrd="0" destOrd="0" presId="urn:microsoft.com/office/officeart/2008/layout/LinedList"/>
    <dgm:cxn modelId="{713A4F28-C741-47B3-97E6-126848B70060}" type="presParOf" srcId="{8365D36C-904D-4028-A70D-FEF290BDC4EB}" destId="{9D8BBE09-A151-4B7B-91AB-A66A66013469}" srcOrd="1" destOrd="0" presId="urn:microsoft.com/office/officeart/2008/layout/LinedList"/>
    <dgm:cxn modelId="{A2A44CB1-463D-4C48-B3C6-24A235E4AED0}" type="presParOf" srcId="{9D8BBE09-A151-4B7B-91AB-A66A66013469}" destId="{562B7D11-24BD-4EAE-B8E0-194CB96B20FE}" srcOrd="0" destOrd="0" presId="urn:microsoft.com/office/officeart/2008/layout/LinedList"/>
    <dgm:cxn modelId="{422C5A1A-11CD-436E-B0A7-479D7F6D391B}" type="presParOf" srcId="{9D8BBE09-A151-4B7B-91AB-A66A66013469}" destId="{5558A5CB-37F3-41D4-B2C7-E21C4D89A5CE}" srcOrd="1" destOrd="0" presId="urn:microsoft.com/office/officeart/2008/layout/LinedList"/>
    <dgm:cxn modelId="{21050171-32F0-4905-A47C-DF576AE957AC}" type="presParOf" srcId="{8365D36C-904D-4028-A70D-FEF290BDC4EB}" destId="{FD885F8F-1EAE-4E8D-9FD2-E6E71A569BA0}" srcOrd="2" destOrd="0" presId="urn:microsoft.com/office/officeart/2008/layout/LinedList"/>
    <dgm:cxn modelId="{1487AC1D-049E-4958-B48B-4056D488BFB8}" type="presParOf" srcId="{8365D36C-904D-4028-A70D-FEF290BDC4EB}" destId="{A12E9C5E-08FD-41C8-B1E3-BC85AE310831}" srcOrd="3" destOrd="0" presId="urn:microsoft.com/office/officeart/2008/layout/LinedList"/>
    <dgm:cxn modelId="{D04B8457-CB4D-4A22-89FF-27876977C0F2}" type="presParOf" srcId="{A12E9C5E-08FD-41C8-B1E3-BC85AE310831}" destId="{033181B8-418A-4B6C-8029-BE196B522041}" srcOrd="0" destOrd="0" presId="urn:microsoft.com/office/officeart/2008/layout/LinedList"/>
    <dgm:cxn modelId="{D68B2D1C-B4CD-4F7B-97C1-E0B2E62AE35E}" type="presParOf" srcId="{A12E9C5E-08FD-41C8-B1E3-BC85AE310831}" destId="{302611F1-24A0-4326-A27F-993D51841378}" srcOrd="1" destOrd="0" presId="urn:microsoft.com/office/officeart/2008/layout/LinedList"/>
    <dgm:cxn modelId="{AB94EF36-844E-4182-B659-64FEF0D216B3}" type="presParOf" srcId="{8365D36C-904D-4028-A70D-FEF290BDC4EB}" destId="{01051328-BCF1-4997-AD78-72425D4F0726}" srcOrd="4" destOrd="0" presId="urn:microsoft.com/office/officeart/2008/layout/LinedList"/>
    <dgm:cxn modelId="{FF14787D-CB0E-46E4-96A4-C5F8D842AEA8}" type="presParOf" srcId="{8365D36C-904D-4028-A70D-FEF290BDC4EB}" destId="{81B12B91-7972-48D3-8F79-8250239ED7E8}" srcOrd="5" destOrd="0" presId="urn:microsoft.com/office/officeart/2008/layout/LinedList"/>
    <dgm:cxn modelId="{A01B4717-D74D-4863-B65C-CD27242F1C56}" type="presParOf" srcId="{81B12B91-7972-48D3-8F79-8250239ED7E8}" destId="{2AA0F376-FAB0-42BC-ADA6-A99E31B33F5E}" srcOrd="0" destOrd="0" presId="urn:microsoft.com/office/officeart/2008/layout/LinedList"/>
    <dgm:cxn modelId="{79E1E74D-5970-420D-80A2-8D21C822661E}" type="presParOf" srcId="{81B12B91-7972-48D3-8F79-8250239ED7E8}" destId="{82C1A2F4-9497-4D16-A0A8-E1B6DB9F3AB5}" srcOrd="1" destOrd="0" presId="urn:microsoft.com/office/officeart/2008/layout/LinedList"/>
    <dgm:cxn modelId="{57D276A7-CBE4-432A-9DA3-3F76EA7432B4}" type="presParOf" srcId="{8365D36C-904D-4028-A70D-FEF290BDC4EB}" destId="{EAB723CD-4FCD-4A8C-A648-00953325155A}" srcOrd="6" destOrd="0" presId="urn:microsoft.com/office/officeart/2008/layout/LinedList"/>
    <dgm:cxn modelId="{D8BEE6F8-BD05-4722-BA21-722B54958615}" type="presParOf" srcId="{8365D36C-904D-4028-A70D-FEF290BDC4EB}" destId="{63376FC4-246C-43EA-8109-D5D91DA92286}" srcOrd="7" destOrd="0" presId="urn:microsoft.com/office/officeart/2008/layout/LinedList"/>
    <dgm:cxn modelId="{5D59C560-1E96-4D64-9393-BEC492A6222B}" type="presParOf" srcId="{63376FC4-246C-43EA-8109-D5D91DA92286}" destId="{121CD190-BE85-4722-B78B-5AB6CCBC0834}" srcOrd="0" destOrd="0" presId="urn:microsoft.com/office/officeart/2008/layout/LinedList"/>
    <dgm:cxn modelId="{BB08FCA5-15CD-43B0-9716-B89844F4DAFF}" type="presParOf" srcId="{63376FC4-246C-43EA-8109-D5D91DA92286}" destId="{8CEF24A7-1E5A-4410-B785-E91ED61A88F7}" srcOrd="1" destOrd="0" presId="urn:microsoft.com/office/officeart/2008/layout/LinedList"/>
    <dgm:cxn modelId="{8B8F67D3-2BDE-4B58-8C2F-7D9830A3A405}" type="presParOf" srcId="{8365D36C-904D-4028-A70D-FEF290BDC4EB}" destId="{9B8C6BEC-56BB-4FA6-AF11-3BF2669C43C6}" srcOrd="8" destOrd="0" presId="urn:microsoft.com/office/officeart/2008/layout/LinedList"/>
    <dgm:cxn modelId="{786413B0-0EF3-45FB-8C93-883B5E68E266}" type="presParOf" srcId="{8365D36C-904D-4028-A70D-FEF290BDC4EB}" destId="{54DAA901-DF9B-4A51-B5A6-A44869272603}" srcOrd="9" destOrd="0" presId="urn:microsoft.com/office/officeart/2008/layout/LinedList"/>
    <dgm:cxn modelId="{6D04F718-31EB-4997-B33E-00434A80EBCD}" type="presParOf" srcId="{54DAA901-DF9B-4A51-B5A6-A44869272603}" destId="{11A75B6C-E593-450F-8881-7DBD4C56B584}" srcOrd="0" destOrd="0" presId="urn:microsoft.com/office/officeart/2008/layout/LinedList"/>
    <dgm:cxn modelId="{D5607F8D-13D7-4141-B468-0A83F004417E}" type="presParOf" srcId="{54DAA901-DF9B-4A51-B5A6-A44869272603}" destId="{5629C65A-DAFE-43D7-A1FD-1C9F3694CF56}" srcOrd="1" destOrd="0" presId="urn:microsoft.com/office/officeart/2008/layout/LinedList"/>
    <dgm:cxn modelId="{4DC59C31-8CA2-48CB-B2F9-7C69518E26F7}" type="presParOf" srcId="{8365D36C-904D-4028-A70D-FEF290BDC4EB}" destId="{E7D536E3-64F4-4205-B349-C40A47DD0868}" srcOrd="10" destOrd="0" presId="urn:microsoft.com/office/officeart/2008/layout/LinedList"/>
    <dgm:cxn modelId="{E172E2E0-559F-46A5-8A96-8BB023A201DF}" type="presParOf" srcId="{8365D36C-904D-4028-A70D-FEF290BDC4EB}" destId="{36421488-F0A7-4FB7-857D-465DCF7502EA}" srcOrd="11" destOrd="0" presId="urn:microsoft.com/office/officeart/2008/layout/LinedList"/>
    <dgm:cxn modelId="{615EE701-4964-42B9-8C80-ACF843D4C66E}" type="presParOf" srcId="{36421488-F0A7-4FB7-857D-465DCF7502EA}" destId="{17876099-CC08-4AA0-A549-0C6B5971D92C}" srcOrd="0" destOrd="0" presId="urn:microsoft.com/office/officeart/2008/layout/LinedList"/>
    <dgm:cxn modelId="{2CE70557-74CD-4461-9D5A-AA84DB8F1BED}" type="presParOf" srcId="{36421488-F0A7-4FB7-857D-465DCF7502EA}" destId="{1908CFA9-2EA5-4151-9BE1-9CF167377EF4}" srcOrd="1" destOrd="0" presId="urn:microsoft.com/office/officeart/2008/layout/LinedList"/>
    <dgm:cxn modelId="{2966FFA6-48F7-4931-B17A-A900B19AC294}" type="presParOf" srcId="{8365D36C-904D-4028-A70D-FEF290BDC4EB}" destId="{DFFFE443-8F80-4A5A-A218-1F7EECF887CC}" srcOrd="12" destOrd="0" presId="urn:microsoft.com/office/officeart/2008/layout/LinedList"/>
    <dgm:cxn modelId="{43B2B1C8-8E90-44DF-9B43-16BD190BEB85}" type="presParOf" srcId="{8365D36C-904D-4028-A70D-FEF290BDC4EB}" destId="{76D256D9-E308-4887-BF53-836CCB0FED37}" srcOrd="13" destOrd="0" presId="urn:microsoft.com/office/officeart/2008/layout/LinedList"/>
    <dgm:cxn modelId="{8C7D96AB-C131-4E10-90F1-A5B5B390EE13}" type="presParOf" srcId="{76D256D9-E308-4887-BF53-836CCB0FED37}" destId="{7D608E69-CDD6-4F50-9173-30CC3FECD32E}" srcOrd="0" destOrd="0" presId="urn:microsoft.com/office/officeart/2008/layout/LinedList"/>
    <dgm:cxn modelId="{108EC8C9-7ED7-4388-923C-AF06602F6036}" type="presParOf" srcId="{76D256D9-E308-4887-BF53-836CCB0FED37}" destId="{0DB94612-B020-4A10-B215-9866A55D1E7F}" srcOrd="1" destOrd="0" presId="urn:microsoft.com/office/officeart/2008/layout/LinedList"/>
    <dgm:cxn modelId="{0648C2EB-1097-48C5-9480-C8D737FCA957}" type="presParOf" srcId="{8365D36C-904D-4028-A70D-FEF290BDC4EB}" destId="{CD4640EC-35EB-411E-8B3E-F8DB87A6B011}" srcOrd="14" destOrd="0" presId="urn:microsoft.com/office/officeart/2008/layout/LinedList"/>
    <dgm:cxn modelId="{9E1A1C0B-6AD0-418D-A82B-8539401102BF}" type="presParOf" srcId="{8365D36C-904D-4028-A70D-FEF290BDC4EB}" destId="{DEC4A79C-0326-42CF-AABE-75A08CEFE2D0}" srcOrd="15" destOrd="0" presId="urn:microsoft.com/office/officeart/2008/layout/LinedList"/>
    <dgm:cxn modelId="{8D474C01-38C7-4541-860A-E98A0DEC8960}" type="presParOf" srcId="{DEC4A79C-0326-42CF-AABE-75A08CEFE2D0}" destId="{326D090D-678E-439D-A259-5AF4DE13BB83}" srcOrd="0" destOrd="0" presId="urn:microsoft.com/office/officeart/2008/layout/LinedList"/>
    <dgm:cxn modelId="{D057266B-BAF6-47C1-A735-DB20556F1D89}" type="presParOf" srcId="{DEC4A79C-0326-42CF-AABE-75A08CEFE2D0}" destId="{7EB2F26B-C7E0-4981-9143-C4B9629D398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23EFDA-0665-4730-9F72-288D3730449F}">
      <dsp:nvSpPr>
        <dsp:cNvPr id="0" name=""/>
        <dsp:cNvSpPr/>
      </dsp:nvSpPr>
      <dsp:spPr>
        <a:xfrm>
          <a:off x="3288" y="6935"/>
          <a:ext cx="1977206" cy="460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ro-RO" sz="2000" b="1" kern="1200" dirty="0" smtClean="0">
              <a:solidFill>
                <a:srgbClr val="FFFF00"/>
              </a:solidFill>
            </a:rPr>
            <a:t>MFE</a:t>
          </a:r>
          <a:endParaRPr lang="ro-RO" sz="2000" b="1" kern="1200" dirty="0">
            <a:solidFill>
              <a:srgbClr val="FFFF00"/>
            </a:solidFill>
          </a:endParaRPr>
        </a:p>
      </dsp:txBody>
      <dsp:txXfrm>
        <a:off x="3288" y="6935"/>
        <a:ext cx="1977206" cy="460800"/>
      </dsp:txXfrm>
    </dsp:sp>
    <dsp:sp modelId="{1617C162-01DD-4213-AD84-8806DEA13CC3}">
      <dsp:nvSpPr>
        <dsp:cNvPr id="0" name=""/>
        <dsp:cNvSpPr/>
      </dsp:nvSpPr>
      <dsp:spPr>
        <a:xfrm>
          <a:off x="36465" y="467735"/>
          <a:ext cx="1910850" cy="24056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ro-RO" sz="1600" b="1" kern="1200" dirty="0" smtClean="0"/>
            <a:t>Coordonator Politica de Coeziune</a:t>
          </a:r>
          <a:endParaRPr lang="ro-RO" sz="1600" b="1" kern="1200" dirty="0"/>
        </a:p>
      </dsp:txBody>
      <dsp:txXfrm>
        <a:off x="36465" y="467735"/>
        <a:ext cx="1910850" cy="2405649"/>
      </dsp:txXfrm>
    </dsp:sp>
    <dsp:sp modelId="{B3F65A08-85EC-4BED-863D-4DACBE08411A}">
      <dsp:nvSpPr>
        <dsp:cNvPr id="0" name=""/>
        <dsp:cNvSpPr/>
      </dsp:nvSpPr>
      <dsp:spPr>
        <a:xfrm>
          <a:off x="2257303" y="6935"/>
          <a:ext cx="1977206" cy="460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ro-RO" sz="2000" b="1" kern="1200" dirty="0" smtClean="0">
              <a:solidFill>
                <a:srgbClr val="FFFF00"/>
              </a:solidFill>
            </a:rPr>
            <a:t>MLPDA</a:t>
          </a:r>
          <a:endParaRPr lang="ro-RO" sz="2000" b="1" kern="1200" dirty="0">
            <a:solidFill>
              <a:srgbClr val="FFFF00"/>
            </a:solidFill>
          </a:endParaRPr>
        </a:p>
      </dsp:txBody>
      <dsp:txXfrm>
        <a:off x="2257303" y="6935"/>
        <a:ext cx="1977206" cy="460800"/>
      </dsp:txXfrm>
    </dsp:sp>
    <dsp:sp modelId="{8D9E4D4B-55F9-44C8-A8B0-20A4940030B8}">
      <dsp:nvSpPr>
        <dsp:cNvPr id="0" name=""/>
        <dsp:cNvSpPr/>
      </dsp:nvSpPr>
      <dsp:spPr>
        <a:xfrm>
          <a:off x="2257303" y="467735"/>
          <a:ext cx="1977206" cy="24056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err="1" smtClean="0"/>
            <a:t>Programele</a:t>
          </a:r>
          <a:r>
            <a:rPr lang="en-US" sz="1600" b="1" kern="1200" dirty="0" smtClean="0"/>
            <a:t> de </a:t>
          </a:r>
          <a:r>
            <a:rPr lang="en-US" sz="1600" b="1" kern="1200" dirty="0" err="1" smtClean="0"/>
            <a:t>cooperare</a:t>
          </a:r>
          <a:r>
            <a:rPr lang="en-US" sz="1600" b="1" kern="1200" dirty="0" smtClean="0"/>
            <a:t> </a:t>
          </a:r>
          <a:r>
            <a:rPr lang="en-US" sz="1600" b="1" kern="1200" dirty="0" err="1" smtClean="0"/>
            <a:t>teritoriala</a:t>
          </a:r>
          <a:endParaRPr lang="ro-RO" sz="1600" kern="1200" dirty="0"/>
        </a:p>
      </dsp:txBody>
      <dsp:txXfrm>
        <a:off x="2257303" y="467735"/>
        <a:ext cx="1977206" cy="2405649"/>
      </dsp:txXfrm>
    </dsp:sp>
    <dsp:sp modelId="{3776EBD4-3763-4F1D-864A-3FDA5F4931B8}">
      <dsp:nvSpPr>
        <dsp:cNvPr id="0" name=""/>
        <dsp:cNvSpPr/>
      </dsp:nvSpPr>
      <dsp:spPr>
        <a:xfrm>
          <a:off x="4511317" y="6935"/>
          <a:ext cx="1977206" cy="460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ro-RO" sz="2000" b="1" kern="1200" dirty="0" smtClean="0">
              <a:solidFill>
                <a:srgbClr val="FFFF00"/>
              </a:solidFill>
            </a:rPr>
            <a:t>MADR</a:t>
          </a:r>
          <a:endParaRPr lang="ro-RO" sz="2000" b="1" kern="1200" dirty="0">
            <a:solidFill>
              <a:srgbClr val="FFFF00"/>
            </a:solidFill>
          </a:endParaRPr>
        </a:p>
      </dsp:txBody>
      <dsp:txXfrm>
        <a:off x="4511317" y="6935"/>
        <a:ext cx="1977206" cy="460800"/>
      </dsp:txXfrm>
    </dsp:sp>
    <dsp:sp modelId="{996BDA0F-A66B-4DD2-9F9B-DE4520D39236}">
      <dsp:nvSpPr>
        <dsp:cNvPr id="0" name=""/>
        <dsp:cNvSpPr/>
      </dsp:nvSpPr>
      <dsp:spPr>
        <a:xfrm>
          <a:off x="4511317" y="467735"/>
          <a:ext cx="1977206" cy="24056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smtClean="0"/>
            <a:t>P</a:t>
          </a:r>
          <a:r>
            <a:rPr lang="ro-RO" sz="1600" b="1" kern="1200" dirty="0" err="1" smtClean="0"/>
            <a:t>olitica</a:t>
          </a:r>
          <a:r>
            <a:rPr lang="ro-RO" sz="1600" b="1" kern="1200" dirty="0" smtClean="0"/>
            <a:t> Agricola Comună, Politica Comună in domeniul pescuitului si Fondul aferent afacerilor maritime</a:t>
          </a:r>
          <a:endParaRPr lang="ro-RO" sz="1600" kern="1200" dirty="0"/>
        </a:p>
      </dsp:txBody>
      <dsp:txXfrm>
        <a:off x="4511317" y="467735"/>
        <a:ext cx="1977206" cy="2405649"/>
      </dsp:txXfrm>
    </dsp:sp>
    <dsp:sp modelId="{EECB1488-374A-4797-BC38-64CB2752E7FB}">
      <dsp:nvSpPr>
        <dsp:cNvPr id="0" name=""/>
        <dsp:cNvSpPr/>
      </dsp:nvSpPr>
      <dsp:spPr>
        <a:xfrm>
          <a:off x="6765332" y="6935"/>
          <a:ext cx="1977206" cy="460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ro-RO" sz="2000" b="1" kern="1200" dirty="0" smtClean="0">
              <a:solidFill>
                <a:srgbClr val="FFFF00"/>
              </a:solidFill>
            </a:rPr>
            <a:t>MAI</a:t>
          </a:r>
          <a:endParaRPr lang="ro-RO" sz="2000" b="1" kern="1200" dirty="0">
            <a:solidFill>
              <a:srgbClr val="FFFF00"/>
            </a:solidFill>
          </a:endParaRPr>
        </a:p>
      </dsp:txBody>
      <dsp:txXfrm>
        <a:off x="6765332" y="6935"/>
        <a:ext cx="1977206" cy="460800"/>
      </dsp:txXfrm>
    </dsp:sp>
    <dsp:sp modelId="{CDD053A0-5778-4D48-AE61-4A7B49D40C9D}">
      <dsp:nvSpPr>
        <dsp:cNvPr id="0" name=""/>
        <dsp:cNvSpPr/>
      </dsp:nvSpPr>
      <dsp:spPr>
        <a:xfrm>
          <a:off x="6765332" y="467735"/>
          <a:ext cx="1977206" cy="24056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ro-RO" sz="1600" b="1" kern="1200" dirty="0" smtClean="0">
              <a:solidFill>
                <a:schemeClr val="tx1"/>
              </a:solidFill>
            </a:rPr>
            <a:t>Fondurile </a:t>
          </a:r>
          <a:r>
            <a:rPr lang="vi-VN" sz="1600" b="1" kern="1200" dirty="0" smtClean="0">
              <a:solidFill>
                <a:schemeClr val="tx1"/>
              </a:solidFill>
              <a:latin typeface="Calibri" panose="020F0502020204030204" pitchFamily="34" charset="0"/>
            </a:rPr>
            <a:t>aferente domeniului afaceri interne</a:t>
          </a:r>
          <a:endParaRPr lang="ro-RO" sz="1600" kern="1200" dirty="0"/>
        </a:p>
        <a:p>
          <a:pPr marL="114300" lvl="1" indent="-114300" algn="l" defTabSz="577850">
            <a:lnSpc>
              <a:spcPct val="90000"/>
            </a:lnSpc>
            <a:spcBef>
              <a:spcPct val="0"/>
            </a:spcBef>
            <a:spcAft>
              <a:spcPct val="15000"/>
            </a:spcAft>
            <a:buChar char="••"/>
          </a:pPr>
          <a:r>
            <a:rPr lang="vi-VN" sz="1300" b="1" kern="1200" baseline="0" dirty="0" smtClean="0">
              <a:solidFill>
                <a:schemeClr val="tx1"/>
              </a:solidFill>
            </a:rPr>
            <a:t>Fondul azil, migrație și integrare (FAMI)</a:t>
          </a:r>
          <a:endParaRPr lang="ro-RO" sz="1300" kern="1200" baseline="0" dirty="0">
            <a:solidFill>
              <a:schemeClr val="tx1"/>
            </a:solidFill>
          </a:endParaRPr>
        </a:p>
        <a:p>
          <a:pPr marL="114300" lvl="1" indent="-114300" algn="l" defTabSz="577850">
            <a:lnSpc>
              <a:spcPct val="90000"/>
            </a:lnSpc>
            <a:spcBef>
              <a:spcPct val="0"/>
            </a:spcBef>
            <a:spcAft>
              <a:spcPct val="15000"/>
            </a:spcAft>
            <a:buChar char="••"/>
          </a:pPr>
          <a:r>
            <a:rPr lang="vi-VN" sz="1300" b="1" kern="1200" baseline="0" dirty="0" smtClean="0">
              <a:solidFill>
                <a:schemeClr val="tx1"/>
              </a:solidFill>
            </a:rPr>
            <a:t>Fondul securitate internă (FSI)</a:t>
          </a:r>
          <a:r>
            <a:rPr lang="vi-VN" sz="1300" kern="1200" baseline="0" dirty="0" smtClean="0">
              <a:solidFill>
                <a:schemeClr val="tx1"/>
              </a:solidFill>
            </a:rPr>
            <a:t> </a:t>
          </a:r>
          <a:endParaRPr lang="ro-RO" sz="1300" kern="1200" baseline="0" dirty="0">
            <a:solidFill>
              <a:schemeClr val="tx1"/>
            </a:solidFill>
          </a:endParaRPr>
        </a:p>
        <a:p>
          <a:pPr marL="114300" lvl="1" indent="-114300" algn="l" defTabSz="577850">
            <a:lnSpc>
              <a:spcPct val="90000"/>
            </a:lnSpc>
            <a:spcBef>
              <a:spcPct val="0"/>
            </a:spcBef>
            <a:spcAft>
              <a:spcPct val="15000"/>
            </a:spcAft>
            <a:buChar char="••"/>
          </a:pPr>
          <a:r>
            <a:rPr lang="vi-VN" sz="1300" b="1" kern="1200" baseline="0" dirty="0" smtClean="0">
              <a:solidFill>
                <a:schemeClr val="tx1"/>
              </a:solidFill>
            </a:rPr>
            <a:t>Instrumentul pentru managementul frontierei și vize (IMFV)</a:t>
          </a:r>
          <a:endParaRPr lang="ro-RO" sz="1300" kern="1200" baseline="0" dirty="0">
            <a:solidFill>
              <a:schemeClr val="tx1"/>
            </a:solidFill>
          </a:endParaRPr>
        </a:p>
      </dsp:txBody>
      <dsp:txXfrm>
        <a:off x="6765332" y="467735"/>
        <a:ext cx="1977206" cy="24056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22AB75-1491-4830-8764-7C2DF489C1FC}">
      <dsp:nvSpPr>
        <dsp:cNvPr id="0" name=""/>
        <dsp:cNvSpPr/>
      </dsp:nvSpPr>
      <dsp:spPr>
        <a:xfrm rot="5400000">
          <a:off x="4274738" y="-1601342"/>
          <a:ext cx="1047750" cy="451634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ro-RO" sz="2900" kern="1200" dirty="0" smtClean="0"/>
            <a:t>PODD, POCID, POS, POCU, POCS, </a:t>
          </a:r>
          <a:r>
            <a:rPr lang="ro-RO" sz="2900" kern="1200" dirty="0" smtClean="0"/>
            <a:t>POAT</a:t>
          </a:r>
          <a:r>
            <a:rPr lang="en-US" sz="2900" kern="1200" smtClean="0"/>
            <a:t>, POTE</a:t>
          </a:r>
          <a:endParaRPr lang="ro-RO" sz="2900" kern="1200" dirty="0"/>
        </a:p>
      </dsp:txBody>
      <dsp:txXfrm rot="-5400000">
        <a:off x="2540443" y="184100"/>
        <a:ext cx="4465194" cy="945456"/>
      </dsp:txXfrm>
    </dsp:sp>
    <dsp:sp modelId="{2191BCBB-3879-477F-A742-BD92FC77330F}">
      <dsp:nvSpPr>
        <dsp:cNvPr id="0" name=""/>
        <dsp:cNvSpPr/>
      </dsp:nvSpPr>
      <dsp:spPr>
        <a:xfrm>
          <a:off x="0" y="1984"/>
          <a:ext cx="2540442" cy="1309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ro-RO" sz="4400" kern="1200" dirty="0" smtClean="0"/>
            <a:t>MFE</a:t>
          </a:r>
          <a:endParaRPr lang="ro-RO" sz="6100" kern="1200" dirty="0"/>
        </a:p>
      </dsp:txBody>
      <dsp:txXfrm>
        <a:off x="63934" y="65918"/>
        <a:ext cx="2412574" cy="1181819"/>
      </dsp:txXfrm>
    </dsp:sp>
    <dsp:sp modelId="{8122EAD1-051F-4F83-A0F3-12952BED9F9B}">
      <dsp:nvSpPr>
        <dsp:cNvPr id="0" name=""/>
        <dsp:cNvSpPr/>
      </dsp:nvSpPr>
      <dsp:spPr>
        <a:xfrm rot="5400000">
          <a:off x="4274738" y="-226170"/>
          <a:ext cx="1047750" cy="451634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ro-RO" sz="2900" kern="1200" dirty="0" smtClean="0"/>
            <a:t>POT</a:t>
          </a:r>
          <a:endParaRPr lang="ro-RO" sz="2900" kern="1200" dirty="0"/>
        </a:p>
      </dsp:txBody>
      <dsp:txXfrm rot="-5400000">
        <a:off x="2540443" y="1559272"/>
        <a:ext cx="4465194" cy="945456"/>
      </dsp:txXfrm>
    </dsp:sp>
    <dsp:sp modelId="{311FB695-02E8-4D30-83B7-B5272E694A90}">
      <dsp:nvSpPr>
        <dsp:cNvPr id="0" name=""/>
        <dsp:cNvSpPr/>
      </dsp:nvSpPr>
      <dsp:spPr>
        <a:xfrm>
          <a:off x="0" y="1377156"/>
          <a:ext cx="2540442" cy="1309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ro-RO" sz="4400" kern="1200" dirty="0" smtClean="0"/>
            <a:t>MTIC</a:t>
          </a:r>
          <a:endParaRPr lang="ro-RO" sz="4400" kern="1200" dirty="0"/>
        </a:p>
      </dsp:txBody>
      <dsp:txXfrm>
        <a:off x="63934" y="1441090"/>
        <a:ext cx="2412574" cy="1181819"/>
      </dsp:txXfrm>
    </dsp:sp>
    <dsp:sp modelId="{BA5A691D-5725-4757-AA80-ECDB3BD575FD}">
      <dsp:nvSpPr>
        <dsp:cNvPr id="0" name=""/>
        <dsp:cNvSpPr/>
      </dsp:nvSpPr>
      <dsp:spPr>
        <a:xfrm rot="5400000">
          <a:off x="4274738" y="1149000"/>
          <a:ext cx="1047750" cy="451634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ro-RO" sz="2900" kern="1200" dirty="0" smtClean="0"/>
            <a:t>8 Programe Operaționale Regionale</a:t>
          </a:r>
          <a:endParaRPr lang="ro-RO" sz="2900" kern="1200" dirty="0"/>
        </a:p>
      </dsp:txBody>
      <dsp:txXfrm rot="-5400000">
        <a:off x="2540443" y="2934443"/>
        <a:ext cx="4465194" cy="945456"/>
      </dsp:txXfrm>
    </dsp:sp>
    <dsp:sp modelId="{D70BEA6F-EF4B-425A-BE24-6142B3B72DFC}">
      <dsp:nvSpPr>
        <dsp:cNvPr id="0" name=""/>
        <dsp:cNvSpPr/>
      </dsp:nvSpPr>
      <dsp:spPr>
        <a:xfrm>
          <a:off x="0" y="2752328"/>
          <a:ext cx="2540442" cy="1309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ro-RO" sz="4400" kern="1200" dirty="0" smtClean="0"/>
            <a:t>ADR</a:t>
          </a:r>
          <a:endParaRPr lang="ro-RO" sz="4400" kern="1200" dirty="0"/>
        </a:p>
      </dsp:txBody>
      <dsp:txXfrm>
        <a:off x="63934" y="2816262"/>
        <a:ext cx="2412574" cy="11818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E6A962-000E-47C7-850B-AF5ECD544559}">
      <dsp:nvSpPr>
        <dsp:cNvPr id="0" name=""/>
        <dsp:cNvSpPr/>
      </dsp:nvSpPr>
      <dsp:spPr>
        <a:xfrm>
          <a:off x="0" y="1932"/>
          <a:ext cx="8178421"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A2A2A643-4B0F-464A-8AA2-492B488F228B}">
      <dsp:nvSpPr>
        <dsp:cNvPr id="0" name=""/>
        <dsp:cNvSpPr/>
      </dsp:nvSpPr>
      <dsp:spPr>
        <a:xfrm>
          <a:off x="0" y="1932"/>
          <a:ext cx="8178421" cy="382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1. </a:t>
          </a:r>
          <a:r>
            <a:rPr lang="ro-RO" sz="1800" b="1" kern="1200" dirty="0" smtClean="0">
              <a:latin typeface="Calibri" panose="020F0502020204030204" pitchFamily="34" charset="0"/>
            </a:rPr>
            <a:t>Î</a:t>
          </a:r>
          <a:r>
            <a:rPr lang="vi-VN" sz="1800" b="1" kern="1200" dirty="0" smtClean="0">
              <a:latin typeface="Calibri" panose="020F0502020204030204" pitchFamily="34" charset="0"/>
            </a:rPr>
            <a:t>mbun</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irea  conectivit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ii prin dezvoltarea rețelei TEN-T de transport rutier </a:t>
          </a:r>
          <a:endParaRPr lang="ro-RO" sz="1800" b="1" kern="1200" dirty="0">
            <a:latin typeface="Calibri" panose="020F0502020204030204" pitchFamily="34" charset="0"/>
          </a:endParaRPr>
        </a:p>
      </dsp:txBody>
      <dsp:txXfrm>
        <a:off x="0" y="1932"/>
        <a:ext cx="8178421" cy="382865"/>
      </dsp:txXfrm>
    </dsp:sp>
    <dsp:sp modelId="{1EA37541-5B6F-4E74-BEA6-7095477BDB2C}">
      <dsp:nvSpPr>
        <dsp:cNvPr id="0" name=""/>
        <dsp:cNvSpPr/>
      </dsp:nvSpPr>
      <dsp:spPr>
        <a:xfrm>
          <a:off x="0" y="384797"/>
          <a:ext cx="8178421"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4ED8812-154D-48C3-9802-999B25D4FE2C}">
      <dsp:nvSpPr>
        <dsp:cNvPr id="0" name=""/>
        <dsp:cNvSpPr/>
      </dsp:nvSpPr>
      <dsp:spPr>
        <a:xfrm>
          <a:off x="0" y="384797"/>
          <a:ext cx="8170434" cy="545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2. </a:t>
          </a:r>
          <a:r>
            <a:rPr lang="ro-RO" sz="1800" b="1" kern="1200" dirty="0" smtClean="0">
              <a:latin typeface="Calibri" panose="020F0502020204030204" pitchFamily="34" charset="0"/>
            </a:rPr>
            <a:t>Î</a:t>
          </a:r>
          <a:r>
            <a:rPr lang="vi-VN" sz="1800" b="1" kern="1200" dirty="0" smtClean="0">
              <a:latin typeface="Calibri" panose="020F0502020204030204" pitchFamily="34" charset="0"/>
            </a:rPr>
            <a:t>mbun</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irea conectivit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ii prin dezvoltarea infrastructurii rutiere pentru accesibilitate teritorial</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 </a:t>
          </a:r>
          <a:endParaRPr lang="ro-RO" sz="1800" b="1" kern="1200" dirty="0">
            <a:latin typeface="Calibri" panose="020F0502020204030204" pitchFamily="34" charset="0"/>
          </a:endParaRPr>
        </a:p>
      </dsp:txBody>
      <dsp:txXfrm>
        <a:off x="0" y="384797"/>
        <a:ext cx="8170434" cy="545804"/>
      </dsp:txXfrm>
    </dsp:sp>
    <dsp:sp modelId="{5FE07A65-E90E-4BB5-ADF3-2A024CECEC7D}">
      <dsp:nvSpPr>
        <dsp:cNvPr id="0" name=""/>
        <dsp:cNvSpPr/>
      </dsp:nvSpPr>
      <dsp:spPr>
        <a:xfrm>
          <a:off x="0" y="930602"/>
          <a:ext cx="8178421"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91839A4F-85E9-4197-9701-61946E692141}">
      <dsp:nvSpPr>
        <dsp:cNvPr id="0" name=""/>
        <dsp:cNvSpPr/>
      </dsp:nvSpPr>
      <dsp:spPr>
        <a:xfrm>
          <a:off x="0" y="930602"/>
          <a:ext cx="8170434" cy="6129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3. </a:t>
          </a:r>
          <a:r>
            <a:rPr lang="ro-RO" sz="1800" b="1" kern="1200" dirty="0" smtClean="0">
              <a:latin typeface="Calibri" panose="020F0502020204030204" pitchFamily="34" charset="0"/>
            </a:rPr>
            <a:t>Î</a:t>
          </a:r>
          <a:r>
            <a:rPr lang="vi-VN" sz="1800" b="1" kern="1200" dirty="0" smtClean="0">
              <a:latin typeface="Calibri" panose="020F0502020204030204" pitchFamily="34" charset="0"/>
            </a:rPr>
            <a:t>mbun</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irea conectivit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ii prin dezvoltarea rețelei TEN-T de transport pe calea ferată </a:t>
          </a:r>
          <a:endParaRPr lang="ro-RO" sz="1800" b="1" kern="1200" dirty="0">
            <a:latin typeface="Calibri" panose="020F0502020204030204" pitchFamily="34" charset="0"/>
          </a:endParaRPr>
        </a:p>
      </dsp:txBody>
      <dsp:txXfrm>
        <a:off x="0" y="930602"/>
        <a:ext cx="8170434" cy="612974"/>
      </dsp:txXfrm>
    </dsp:sp>
    <dsp:sp modelId="{797400D4-F2A6-460D-B509-1340B74FC232}">
      <dsp:nvSpPr>
        <dsp:cNvPr id="0" name=""/>
        <dsp:cNvSpPr/>
      </dsp:nvSpPr>
      <dsp:spPr>
        <a:xfrm>
          <a:off x="0" y="1543576"/>
          <a:ext cx="8178421"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81052F59-3166-4E7A-B609-791592511681}">
      <dsp:nvSpPr>
        <dsp:cNvPr id="0" name=""/>
        <dsp:cNvSpPr/>
      </dsp:nvSpPr>
      <dsp:spPr>
        <a:xfrm>
          <a:off x="0" y="1543576"/>
          <a:ext cx="8170434" cy="595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4. </a:t>
          </a:r>
          <a:r>
            <a:rPr lang="ro-RO" sz="1800" b="1" kern="1200" dirty="0" smtClean="0">
              <a:latin typeface="Calibri" panose="020F0502020204030204" pitchFamily="34" charset="0"/>
            </a:rPr>
            <a:t>Î</a:t>
          </a:r>
          <a:r>
            <a:rPr lang="vi-VN" sz="1800" b="1" kern="1200" dirty="0" smtClean="0">
              <a:latin typeface="Calibri" panose="020F0502020204030204" pitchFamily="34" charset="0"/>
            </a:rPr>
            <a:t>mbun</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irea mobilit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ii na</a:t>
          </a:r>
          <a:r>
            <a:rPr lang="ro-RO" sz="1800" b="1" kern="1200" dirty="0" smtClean="0">
              <a:latin typeface="Calibri" panose="020F0502020204030204" pitchFamily="34" charset="0"/>
            </a:rPr>
            <a:t>ţ</a:t>
          </a:r>
          <a:r>
            <a:rPr lang="vi-VN" sz="1800" b="1" kern="1200" dirty="0" smtClean="0">
              <a:latin typeface="Calibri" panose="020F0502020204030204" pitchFamily="34" charset="0"/>
            </a:rPr>
            <a:t>ionale, durabil</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 </a:t>
          </a:r>
          <a:r>
            <a:rPr lang="ro-RO" sz="1800" b="1" kern="1200" dirty="0" smtClean="0">
              <a:latin typeface="Calibri" panose="020F0502020204030204" pitchFamily="34" charset="0"/>
            </a:rPr>
            <a:t>ş</a:t>
          </a:r>
          <a:r>
            <a:rPr lang="vi-VN" sz="1800" b="1" kern="1200" dirty="0" smtClean="0">
              <a:latin typeface="Calibri" panose="020F0502020204030204" pitchFamily="34" charset="0"/>
            </a:rPr>
            <a:t>i rezilient</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 </a:t>
          </a:r>
          <a:r>
            <a:rPr lang="ro-RO" sz="1800" b="1" kern="1200" dirty="0" smtClean="0">
              <a:latin typeface="Calibri" panose="020F0502020204030204" pitchFamily="34" charset="0"/>
            </a:rPr>
            <a:t>î</a:t>
          </a:r>
          <a:r>
            <a:rPr lang="vi-VN" sz="1800" b="1" kern="1200" dirty="0" smtClean="0">
              <a:latin typeface="Calibri" panose="020F0502020204030204" pitchFamily="34" charset="0"/>
            </a:rPr>
            <a:t>n fa</a:t>
          </a:r>
          <a:r>
            <a:rPr lang="ro-RO" sz="1800" b="1" kern="1200" dirty="0" smtClean="0">
              <a:latin typeface="Calibri" panose="020F0502020204030204" pitchFamily="34" charset="0"/>
            </a:rPr>
            <a:t>ţ</a:t>
          </a:r>
          <a:r>
            <a:rPr lang="vi-VN" sz="1800" b="1" kern="1200" dirty="0" smtClean="0">
              <a:latin typeface="Calibri" panose="020F0502020204030204" pitchFamily="34" charset="0"/>
            </a:rPr>
            <a:t>a schimb</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rilor climatice prin creșterea calității serviciilor de transport pe calea ferat</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 </a:t>
          </a:r>
          <a:endParaRPr lang="ro-RO" sz="1800" b="1" kern="1200" dirty="0">
            <a:latin typeface="Calibri" panose="020F0502020204030204" pitchFamily="34" charset="0"/>
          </a:endParaRPr>
        </a:p>
      </dsp:txBody>
      <dsp:txXfrm>
        <a:off x="0" y="1543576"/>
        <a:ext cx="8170434" cy="595573"/>
      </dsp:txXfrm>
    </dsp:sp>
    <dsp:sp modelId="{6C471199-8154-43FC-9122-5523738B9118}">
      <dsp:nvSpPr>
        <dsp:cNvPr id="0" name=""/>
        <dsp:cNvSpPr/>
      </dsp:nvSpPr>
      <dsp:spPr>
        <a:xfrm>
          <a:off x="0" y="2139149"/>
          <a:ext cx="8178421"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31E9094D-505E-4168-A300-44C2EE2C4AED}">
      <dsp:nvSpPr>
        <dsp:cNvPr id="0" name=""/>
        <dsp:cNvSpPr/>
      </dsp:nvSpPr>
      <dsp:spPr>
        <a:xfrm>
          <a:off x="0" y="2139149"/>
          <a:ext cx="8170434" cy="552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5. </a:t>
          </a:r>
          <a:r>
            <a:rPr lang="ro-RO" sz="1800" b="1" kern="1200" dirty="0" smtClean="0">
              <a:latin typeface="Calibri" panose="020F0502020204030204" pitchFamily="34" charset="0"/>
            </a:rPr>
            <a:t>Î</a:t>
          </a:r>
          <a:r>
            <a:rPr lang="vi-VN" sz="1800" b="1" kern="1200" dirty="0" smtClean="0">
              <a:latin typeface="Calibri" panose="020F0502020204030204" pitchFamily="34" charset="0"/>
            </a:rPr>
            <a:t>mbun</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irea conectivit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ii prin cre</a:t>
          </a:r>
          <a:r>
            <a:rPr lang="ro-RO" sz="1800" b="1" kern="1200" dirty="0" smtClean="0">
              <a:latin typeface="Calibri" panose="020F0502020204030204" pitchFamily="34" charset="0"/>
            </a:rPr>
            <a:t>ş</a:t>
          </a:r>
          <a:r>
            <a:rPr lang="vi-VN" sz="1800" b="1" kern="1200" dirty="0" smtClean="0">
              <a:latin typeface="Calibri" panose="020F0502020204030204" pitchFamily="34" charset="0"/>
            </a:rPr>
            <a:t>terea g</a:t>
          </a:r>
          <a:r>
            <a:rPr lang="ro-RO" sz="1800" b="1" kern="1200" dirty="0" err="1" smtClean="0">
              <a:latin typeface="Calibri" panose="020F0502020204030204" pitchFamily="34" charset="0"/>
            </a:rPr>
            <a:t>ra</a:t>
          </a:r>
          <a:r>
            <a:rPr lang="vi-VN" sz="1800" b="1" kern="1200" dirty="0" smtClean="0">
              <a:latin typeface="Calibri" panose="020F0502020204030204" pitchFamily="34" charset="0"/>
            </a:rPr>
            <a:t>dului de utilizare a transportului cu metroul </a:t>
          </a:r>
          <a:r>
            <a:rPr lang="ro-RO" sz="1800" b="1" kern="1200" dirty="0" smtClean="0">
              <a:latin typeface="Calibri" panose="020F0502020204030204" pitchFamily="34" charset="0"/>
            </a:rPr>
            <a:t>î</a:t>
          </a:r>
          <a:r>
            <a:rPr lang="vi-VN" sz="1800" b="1" kern="1200" dirty="0" smtClean="0">
              <a:latin typeface="Calibri" panose="020F0502020204030204" pitchFamily="34" charset="0"/>
            </a:rPr>
            <a:t>n regiunea Bucure</a:t>
          </a:r>
          <a:r>
            <a:rPr lang="ro-RO" sz="1800" b="1" kern="1200" dirty="0" smtClean="0">
              <a:latin typeface="Calibri" panose="020F0502020204030204" pitchFamily="34" charset="0"/>
            </a:rPr>
            <a:t>ş</a:t>
          </a:r>
          <a:r>
            <a:rPr lang="vi-VN" sz="1800" b="1" kern="1200" dirty="0" smtClean="0">
              <a:latin typeface="Calibri" panose="020F0502020204030204" pitchFamily="34" charset="0"/>
            </a:rPr>
            <a:t>ti-Ilfov </a:t>
          </a:r>
          <a:endParaRPr lang="ro-RO" sz="1800" b="1" kern="1200" dirty="0">
            <a:latin typeface="Calibri" panose="020F0502020204030204" pitchFamily="34" charset="0"/>
          </a:endParaRPr>
        </a:p>
      </dsp:txBody>
      <dsp:txXfrm>
        <a:off x="0" y="2139149"/>
        <a:ext cx="8170434" cy="552389"/>
      </dsp:txXfrm>
    </dsp:sp>
    <dsp:sp modelId="{1843D983-9302-49D0-B6E1-ABD27AE10231}">
      <dsp:nvSpPr>
        <dsp:cNvPr id="0" name=""/>
        <dsp:cNvSpPr/>
      </dsp:nvSpPr>
      <dsp:spPr>
        <a:xfrm>
          <a:off x="0" y="2691539"/>
          <a:ext cx="8178421"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A260FF6-1773-4108-94E2-D6D49BED22B9}">
      <dsp:nvSpPr>
        <dsp:cNvPr id="0" name=""/>
        <dsp:cNvSpPr/>
      </dsp:nvSpPr>
      <dsp:spPr>
        <a:xfrm>
          <a:off x="0" y="2691539"/>
          <a:ext cx="8170434" cy="630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6. </a:t>
          </a:r>
          <a:r>
            <a:rPr lang="ro-RO" sz="1800" b="1" kern="1200" dirty="0" smtClean="0">
              <a:latin typeface="Calibri" panose="020F0502020204030204" pitchFamily="34" charset="0"/>
            </a:rPr>
            <a:t>Î</a:t>
          </a:r>
          <a:r>
            <a:rPr lang="vi-VN" sz="1800" b="1" kern="1200" dirty="0" smtClean="0">
              <a:latin typeface="Calibri" panose="020F0502020204030204" pitchFamily="34" charset="0"/>
            </a:rPr>
            <a:t>mbun</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irea conectivit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ii </a:t>
          </a:r>
          <a:r>
            <a:rPr lang="ro-RO" sz="1800" b="1" kern="1200" dirty="0" smtClean="0">
              <a:latin typeface="Calibri" panose="020F0502020204030204" pitchFamily="34" charset="0"/>
            </a:rPr>
            <a:t>ş</a:t>
          </a:r>
          <a:r>
            <a:rPr lang="vi-VN" sz="1800" b="1" kern="1200" dirty="0" smtClean="0">
              <a:latin typeface="Calibri" panose="020F0502020204030204" pitchFamily="34" charset="0"/>
            </a:rPr>
            <a:t>i mobilit</a:t>
          </a:r>
          <a:r>
            <a:rPr lang="ro-RO" sz="1800" b="1" kern="1200" dirty="0" err="1" smtClean="0">
              <a:latin typeface="Calibri" panose="020F0502020204030204" pitchFamily="34" charset="0"/>
            </a:rPr>
            <a:t>ăţ</a:t>
          </a:r>
          <a:r>
            <a:rPr lang="vi-VN" sz="1800" b="1" kern="1200" dirty="0" smtClean="0">
              <a:latin typeface="Calibri" panose="020F0502020204030204" pitchFamily="34" charset="0"/>
            </a:rPr>
            <a:t>ii urbane, durabil</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 </a:t>
          </a:r>
          <a:r>
            <a:rPr lang="ro-RO" sz="1800" b="1" kern="1200" dirty="0" smtClean="0">
              <a:latin typeface="Calibri" panose="020F0502020204030204" pitchFamily="34" charset="0"/>
            </a:rPr>
            <a:t>ş</a:t>
          </a:r>
          <a:r>
            <a:rPr lang="vi-VN" sz="1800" b="1" kern="1200" dirty="0" smtClean="0">
              <a:latin typeface="Calibri" panose="020F0502020204030204" pitchFamily="34" charset="0"/>
            </a:rPr>
            <a:t>i rezilient</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 </a:t>
          </a:r>
          <a:r>
            <a:rPr lang="ro-RO" sz="1800" b="1" kern="1200" dirty="0" smtClean="0">
              <a:latin typeface="Calibri" panose="020F0502020204030204" pitchFamily="34" charset="0"/>
            </a:rPr>
            <a:t>î</a:t>
          </a:r>
          <a:r>
            <a:rPr lang="vi-VN" sz="1800" b="1" kern="1200" dirty="0" smtClean="0">
              <a:latin typeface="Calibri" panose="020F0502020204030204" pitchFamily="34" charset="0"/>
            </a:rPr>
            <a:t>n fa</a:t>
          </a:r>
          <a:r>
            <a:rPr lang="ro-RO" sz="1800" b="1" kern="1200" dirty="0" smtClean="0">
              <a:latin typeface="Calibri" panose="020F0502020204030204" pitchFamily="34" charset="0"/>
            </a:rPr>
            <a:t>ţ</a:t>
          </a:r>
          <a:r>
            <a:rPr lang="vi-VN" sz="1800" b="1" kern="1200" dirty="0" smtClean="0">
              <a:latin typeface="Calibri" panose="020F0502020204030204" pitchFamily="34" charset="0"/>
            </a:rPr>
            <a:t>a schimb</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rilor climatice prin creșterea calității serviciilor de transport pe calea ferat</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 </a:t>
          </a:r>
          <a:endParaRPr lang="ro-RO" sz="1800" b="1" kern="1200" dirty="0">
            <a:latin typeface="Calibri" panose="020F0502020204030204" pitchFamily="34" charset="0"/>
          </a:endParaRPr>
        </a:p>
      </dsp:txBody>
      <dsp:txXfrm>
        <a:off x="0" y="2691539"/>
        <a:ext cx="8170434" cy="630222"/>
      </dsp:txXfrm>
    </dsp:sp>
    <dsp:sp modelId="{5105B4F1-2F77-49C7-AFE3-3CF5F4C22E6B}">
      <dsp:nvSpPr>
        <dsp:cNvPr id="0" name=""/>
        <dsp:cNvSpPr/>
      </dsp:nvSpPr>
      <dsp:spPr>
        <a:xfrm>
          <a:off x="0" y="3321762"/>
          <a:ext cx="8178421"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FB04007E-D0AE-4D0F-8064-0E51D6785DD6}">
      <dsp:nvSpPr>
        <dsp:cNvPr id="0" name=""/>
        <dsp:cNvSpPr/>
      </dsp:nvSpPr>
      <dsp:spPr>
        <a:xfrm>
          <a:off x="0" y="3321762"/>
          <a:ext cx="8178421" cy="382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7. Dezvoltarea unui sistem de transport multimodal </a:t>
          </a:r>
          <a:endParaRPr lang="ro-RO" sz="1800" b="1" kern="1200" dirty="0">
            <a:latin typeface="Calibri" panose="020F0502020204030204" pitchFamily="34" charset="0"/>
          </a:endParaRPr>
        </a:p>
      </dsp:txBody>
      <dsp:txXfrm>
        <a:off x="0" y="3321762"/>
        <a:ext cx="8178421" cy="382865"/>
      </dsp:txXfrm>
    </dsp:sp>
    <dsp:sp modelId="{B6B5D9D3-2BAC-473F-ACA1-00EBACE3A3CD}">
      <dsp:nvSpPr>
        <dsp:cNvPr id="0" name=""/>
        <dsp:cNvSpPr/>
      </dsp:nvSpPr>
      <dsp:spPr>
        <a:xfrm>
          <a:off x="0" y="3704627"/>
          <a:ext cx="8178421"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39195320-FF58-4FCB-A479-0760EC2C3FD3}">
      <dsp:nvSpPr>
        <dsp:cNvPr id="0" name=""/>
        <dsp:cNvSpPr/>
      </dsp:nvSpPr>
      <dsp:spPr>
        <a:xfrm>
          <a:off x="0" y="3704627"/>
          <a:ext cx="8178421" cy="382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8. Creșterea gradului de utilizare a c</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ilor navigabile </a:t>
          </a:r>
          <a:r>
            <a:rPr lang="ro-RO" sz="1800" b="1" kern="1200" dirty="0" smtClean="0">
              <a:latin typeface="Calibri" panose="020F0502020204030204" pitchFamily="34" charset="0"/>
            </a:rPr>
            <a:t>ş</a:t>
          </a:r>
          <a:r>
            <a:rPr lang="vi-VN" sz="1800" b="1" kern="1200" dirty="0" smtClean="0">
              <a:latin typeface="Calibri" panose="020F0502020204030204" pitchFamily="34" charset="0"/>
            </a:rPr>
            <a:t>i a porturilor </a:t>
          </a:r>
          <a:endParaRPr lang="ro-RO" sz="1800" b="1" kern="1200" dirty="0">
            <a:latin typeface="Calibri" panose="020F0502020204030204" pitchFamily="34" charset="0"/>
          </a:endParaRPr>
        </a:p>
      </dsp:txBody>
      <dsp:txXfrm>
        <a:off x="0" y="3704627"/>
        <a:ext cx="8178421" cy="382865"/>
      </dsp:txXfrm>
    </dsp:sp>
    <dsp:sp modelId="{4B65B272-90CA-46F7-99B5-63304813BD7C}">
      <dsp:nvSpPr>
        <dsp:cNvPr id="0" name=""/>
        <dsp:cNvSpPr/>
      </dsp:nvSpPr>
      <dsp:spPr>
        <a:xfrm>
          <a:off x="0" y="4087492"/>
          <a:ext cx="8178421"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AEFD3483-381D-41BB-B828-F47137BD608E}">
      <dsp:nvSpPr>
        <dsp:cNvPr id="0" name=""/>
        <dsp:cNvSpPr/>
      </dsp:nvSpPr>
      <dsp:spPr>
        <a:xfrm>
          <a:off x="0" y="4087492"/>
          <a:ext cx="8178421" cy="382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9. Creșterea gradului de siguranț</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 </a:t>
          </a:r>
          <a:r>
            <a:rPr lang="ro-RO" sz="1800" b="1" kern="1200" dirty="0" smtClean="0">
              <a:latin typeface="Calibri" panose="020F0502020204030204" pitchFamily="34" charset="0"/>
            </a:rPr>
            <a:t>ş</a:t>
          </a:r>
          <a:r>
            <a:rPr lang="vi-VN" sz="1800" b="1" kern="1200" dirty="0" smtClean="0">
              <a:latin typeface="Calibri" panose="020F0502020204030204" pitchFamily="34" charset="0"/>
            </a:rPr>
            <a:t>i securitate pe rețeaua rutier</a:t>
          </a:r>
          <a:r>
            <a:rPr lang="ro-RO" sz="1800" b="1" kern="1200" dirty="0" smtClean="0">
              <a:latin typeface="Calibri" panose="020F0502020204030204" pitchFamily="34" charset="0"/>
            </a:rPr>
            <a:t>ă</a:t>
          </a:r>
          <a:r>
            <a:rPr lang="vi-VN" sz="1800" b="1" kern="1200" dirty="0" smtClean="0">
              <a:latin typeface="Calibri" panose="020F0502020204030204" pitchFamily="34" charset="0"/>
            </a:rPr>
            <a:t> de transport </a:t>
          </a:r>
          <a:endParaRPr lang="ro-RO" sz="1800" b="1" kern="1200" dirty="0">
            <a:latin typeface="Calibri" panose="020F0502020204030204" pitchFamily="34" charset="0"/>
          </a:endParaRPr>
        </a:p>
      </dsp:txBody>
      <dsp:txXfrm>
        <a:off x="0" y="4087492"/>
        <a:ext cx="8178421" cy="382865"/>
      </dsp:txXfrm>
    </dsp:sp>
    <dsp:sp modelId="{51FEE01F-8879-4914-8404-33C1855B200F}">
      <dsp:nvSpPr>
        <dsp:cNvPr id="0" name=""/>
        <dsp:cNvSpPr/>
      </dsp:nvSpPr>
      <dsp:spPr>
        <a:xfrm>
          <a:off x="0" y="4470357"/>
          <a:ext cx="8178421"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39D544A0-84BE-455D-92C5-7A82948434F1}">
      <dsp:nvSpPr>
        <dsp:cNvPr id="0" name=""/>
        <dsp:cNvSpPr/>
      </dsp:nvSpPr>
      <dsp:spPr>
        <a:xfrm>
          <a:off x="0" y="4470357"/>
          <a:ext cx="8178421" cy="382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10. Asisten</a:t>
          </a:r>
          <a:r>
            <a:rPr lang="ro-RO" sz="1800" b="1" kern="1200" dirty="0" err="1" smtClean="0">
              <a:latin typeface="Calibri" panose="020F0502020204030204" pitchFamily="34" charset="0"/>
            </a:rPr>
            <a:t>ţă</a:t>
          </a:r>
          <a:r>
            <a:rPr lang="vi-VN" sz="1800" b="1" kern="1200" dirty="0" smtClean="0">
              <a:latin typeface="Calibri" panose="020F0502020204030204" pitchFamily="34" charset="0"/>
            </a:rPr>
            <a:t> </a:t>
          </a:r>
          <a:r>
            <a:rPr lang="ro-RO" sz="1800" b="1" kern="1200" dirty="0" smtClean="0">
              <a:latin typeface="Calibri" panose="020F0502020204030204" pitchFamily="34" charset="0"/>
            </a:rPr>
            <a:t>t</a:t>
          </a:r>
          <a:r>
            <a:rPr lang="vi-VN" sz="1800" b="1" kern="1200" dirty="0" smtClean="0">
              <a:latin typeface="Calibri" panose="020F0502020204030204" pitchFamily="34" charset="0"/>
            </a:rPr>
            <a:t>ehnic</a:t>
          </a:r>
          <a:r>
            <a:rPr lang="ro-RO" sz="1800" b="1" kern="1200" dirty="0" smtClean="0">
              <a:latin typeface="Calibri" panose="020F0502020204030204" pitchFamily="34" charset="0"/>
            </a:rPr>
            <a:t>ă</a:t>
          </a:r>
          <a:endParaRPr lang="ro-RO" sz="1800" b="1" kern="1200" dirty="0">
            <a:latin typeface="Calibri" panose="020F0502020204030204" pitchFamily="34" charset="0"/>
          </a:endParaRPr>
        </a:p>
      </dsp:txBody>
      <dsp:txXfrm>
        <a:off x="0" y="4470357"/>
        <a:ext cx="8178421" cy="3828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2EC09D-6160-4062-BBF0-29D8FBFF70E1}">
      <dsp:nvSpPr>
        <dsp:cNvPr id="0" name=""/>
        <dsp:cNvSpPr/>
      </dsp:nvSpPr>
      <dsp:spPr>
        <a:xfrm>
          <a:off x="0" y="0"/>
          <a:ext cx="8287445"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BFB6AE33-53EE-4C27-A2B6-15ED06F14AC7}">
      <dsp:nvSpPr>
        <dsp:cNvPr id="0" name=""/>
        <dsp:cNvSpPr/>
      </dsp:nvSpPr>
      <dsp:spPr>
        <a:xfrm>
          <a:off x="0" y="883"/>
          <a:ext cx="8279351" cy="1451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1. Tranzi</a:t>
          </a:r>
          <a:r>
            <a:rPr lang="ro-RO" sz="1800" b="1" kern="1200" dirty="0" smtClean="0">
              <a:latin typeface="Calibri" panose="020F0502020204030204" pitchFamily="34" charset="0"/>
            </a:rPr>
            <a:t>ţ</a:t>
          </a:r>
          <a:r>
            <a:rPr lang="vi-VN" sz="1800" b="1" kern="1200" dirty="0" smtClean="0">
              <a:latin typeface="Calibri" panose="020F0502020204030204" pitchFamily="34" charset="0"/>
            </a:rPr>
            <a:t>ie energetică bazată pe eficiență energetică, emisii reduse,  sisteme inteligente de energie, rețele </a:t>
          </a:r>
          <a:r>
            <a:rPr lang="ro-RO" sz="1800" b="1" kern="1200" dirty="0" smtClean="0">
              <a:latin typeface="Calibri" panose="020F0502020204030204" pitchFamily="34" charset="0"/>
            </a:rPr>
            <a:t>ş</a:t>
          </a:r>
          <a:r>
            <a:rPr lang="vi-VN" sz="1800" b="1" kern="1200" dirty="0" smtClean="0">
              <a:latin typeface="Calibri" panose="020F0502020204030204" pitchFamily="34" charset="0"/>
            </a:rPr>
            <a:t>i soluții de stocare (intervenții adresate mediului privat)</a:t>
          </a:r>
          <a:endParaRPr lang="ro-RO" sz="1800" b="1" kern="1200" dirty="0" smtClean="0">
            <a:latin typeface="Calibri" panose="020F0502020204030204" pitchFamily="34" charset="0"/>
          </a:endParaRPr>
        </a:p>
        <a:p>
          <a:pPr lvl="0" algn="l" defTabSz="800100" rtl="0">
            <a:lnSpc>
              <a:spcPct val="90000"/>
            </a:lnSpc>
            <a:spcBef>
              <a:spcPct val="0"/>
            </a:spcBef>
            <a:spcAft>
              <a:spcPct val="35000"/>
            </a:spcAft>
          </a:pPr>
          <a:r>
            <a:rPr lang="vi-VN" sz="1800" b="1" kern="1200" dirty="0" smtClean="0">
              <a:latin typeface="Calibri" panose="020F0502020204030204" pitchFamily="34" charset="0"/>
            </a:rPr>
            <a:t>Instrumente financia</a:t>
          </a:r>
          <a:r>
            <a:rPr lang="en-US" sz="1800" b="1" kern="1200" dirty="0" smtClean="0">
              <a:latin typeface="Calibri" panose="020F0502020204030204" pitchFamily="34" charset="0"/>
            </a:rPr>
            <a:t>re</a:t>
          </a:r>
        </a:p>
      </dsp:txBody>
      <dsp:txXfrm>
        <a:off x="0" y="883"/>
        <a:ext cx="8279351" cy="1451960"/>
      </dsp:txXfrm>
    </dsp:sp>
    <dsp:sp modelId="{1F9DDFD2-E657-46A0-B56D-7CFAF61F418C}">
      <dsp:nvSpPr>
        <dsp:cNvPr id="0" name=""/>
        <dsp:cNvSpPr/>
      </dsp:nvSpPr>
      <dsp:spPr>
        <a:xfrm>
          <a:off x="0" y="1452843"/>
          <a:ext cx="8287445"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4C4C868-760F-4AC6-9B8B-918BD960D093}">
      <dsp:nvSpPr>
        <dsp:cNvPr id="0" name=""/>
        <dsp:cNvSpPr/>
      </dsp:nvSpPr>
      <dsp:spPr>
        <a:xfrm>
          <a:off x="0" y="1452843"/>
          <a:ext cx="8279351" cy="8095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2. Dezvoltarea infrastructurii de apă și apă uzată și tranziția la o economie circular</a:t>
          </a:r>
          <a:r>
            <a:rPr lang="ro-RO" sz="1800" b="1" kern="1200" dirty="0" smtClean="0">
              <a:latin typeface="Calibri" panose="020F0502020204030204" pitchFamily="34" charset="0"/>
            </a:rPr>
            <a:t>ă</a:t>
          </a:r>
          <a:endParaRPr lang="ro-RO" sz="1800" b="1" kern="1200" dirty="0">
            <a:latin typeface="Calibri" panose="020F0502020204030204" pitchFamily="34" charset="0"/>
          </a:endParaRPr>
        </a:p>
      </dsp:txBody>
      <dsp:txXfrm>
        <a:off x="0" y="1452843"/>
        <a:ext cx="8279351" cy="809525"/>
      </dsp:txXfrm>
    </dsp:sp>
    <dsp:sp modelId="{14F9696F-881D-44FE-83E2-5363518144BE}">
      <dsp:nvSpPr>
        <dsp:cNvPr id="0" name=""/>
        <dsp:cNvSpPr/>
      </dsp:nvSpPr>
      <dsp:spPr>
        <a:xfrm>
          <a:off x="0" y="2262368"/>
          <a:ext cx="8287445"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6C6E76F-0307-4475-8C9F-481B5DDD42BC}">
      <dsp:nvSpPr>
        <dsp:cNvPr id="0" name=""/>
        <dsp:cNvSpPr/>
      </dsp:nvSpPr>
      <dsp:spPr>
        <a:xfrm>
          <a:off x="0" y="2262368"/>
          <a:ext cx="8279351" cy="7192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3. Protecţia mediului prin conservarea biodiversităţii, asigurarea calităţii aerului şi decontaminarea siturilor poluate </a:t>
          </a:r>
          <a:endParaRPr lang="ro-RO" sz="1800" b="1" kern="1200" dirty="0">
            <a:latin typeface="Calibri" panose="020F0502020204030204" pitchFamily="34" charset="0"/>
          </a:endParaRPr>
        </a:p>
      </dsp:txBody>
      <dsp:txXfrm>
        <a:off x="0" y="2262368"/>
        <a:ext cx="8279351" cy="719207"/>
      </dsp:txXfrm>
    </dsp:sp>
    <dsp:sp modelId="{8A854FEB-358A-4E1C-B81B-7246C7D70828}">
      <dsp:nvSpPr>
        <dsp:cNvPr id="0" name=""/>
        <dsp:cNvSpPr/>
      </dsp:nvSpPr>
      <dsp:spPr>
        <a:xfrm>
          <a:off x="0" y="2981576"/>
          <a:ext cx="8287445"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AD8090D8-24D0-4E54-84B1-860645D6422A}">
      <dsp:nvSpPr>
        <dsp:cNvPr id="0" name=""/>
        <dsp:cNvSpPr/>
      </dsp:nvSpPr>
      <dsp:spPr>
        <a:xfrm>
          <a:off x="0" y="2981576"/>
          <a:ext cx="8287445" cy="6179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4. Promovarea adaptării la schimbările climatice, prevenirea şi gestionarea riscurilor</a:t>
          </a:r>
          <a:endParaRPr lang="ro-RO" sz="1800" kern="1200" dirty="0">
            <a:latin typeface="Calibri" panose="020F0502020204030204" pitchFamily="34" charset="0"/>
          </a:endParaRPr>
        </a:p>
      </dsp:txBody>
      <dsp:txXfrm>
        <a:off x="0" y="2981576"/>
        <a:ext cx="8287445" cy="6179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19E764-B18B-47B8-80A3-879218CFB657}">
      <dsp:nvSpPr>
        <dsp:cNvPr id="0" name=""/>
        <dsp:cNvSpPr/>
      </dsp:nvSpPr>
      <dsp:spPr>
        <a:xfrm>
          <a:off x="0" y="909"/>
          <a:ext cx="7680674"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BA944246-96F9-4522-A1B9-4B009816C3A8}">
      <dsp:nvSpPr>
        <dsp:cNvPr id="0" name=""/>
        <dsp:cNvSpPr/>
      </dsp:nvSpPr>
      <dsp:spPr>
        <a:xfrm>
          <a:off x="0" y="909"/>
          <a:ext cx="7673173" cy="613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1. Creșterea competitivității economice prin cercetare și inovare </a:t>
          </a:r>
          <a:endParaRPr lang="ro-RO" sz="1800" b="1" kern="1200" dirty="0">
            <a:latin typeface="Calibri" panose="020F0502020204030204" pitchFamily="34" charset="0"/>
          </a:endParaRPr>
        </a:p>
      </dsp:txBody>
      <dsp:txXfrm>
        <a:off x="0" y="909"/>
        <a:ext cx="7673173" cy="613497"/>
      </dsp:txXfrm>
    </dsp:sp>
    <dsp:sp modelId="{5AF661F7-80A5-403F-A3AF-2D55E7FBAC4A}">
      <dsp:nvSpPr>
        <dsp:cNvPr id="0" name=""/>
        <dsp:cNvSpPr/>
      </dsp:nvSpPr>
      <dsp:spPr>
        <a:xfrm>
          <a:off x="0" y="614406"/>
          <a:ext cx="7680674"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FA27E1B-DB90-406A-B89F-4CF7F0834B6B}">
      <dsp:nvSpPr>
        <dsp:cNvPr id="0" name=""/>
        <dsp:cNvSpPr/>
      </dsp:nvSpPr>
      <dsp:spPr>
        <a:xfrm>
          <a:off x="0" y="614406"/>
          <a:ext cx="7673173" cy="545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2. Dezvoltarea unei rețele de mari infrastructuri de CDI </a:t>
          </a:r>
          <a:endParaRPr lang="ro-RO" sz="1800" b="1" kern="1200" dirty="0">
            <a:latin typeface="Calibri" panose="020F0502020204030204" pitchFamily="34" charset="0"/>
          </a:endParaRPr>
        </a:p>
      </dsp:txBody>
      <dsp:txXfrm>
        <a:off x="0" y="614406"/>
        <a:ext cx="7673173" cy="545779"/>
      </dsp:txXfrm>
    </dsp:sp>
    <dsp:sp modelId="{C7C8835A-A58A-4937-8A8E-4EAD6E3212B2}">
      <dsp:nvSpPr>
        <dsp:cNvPr id="0" name=""/>
        <dsp:cNvSpPr/>
      </dsp:nvSpPr>
      <dsp:spPr>
        <a:xfrm>
          <a:off x="0" y="1160186"/>
          <a:ext cx="7680674"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EE68A9BC-6DF9-4B4F-85C7-5EA724B5EEAF}">
      <dsp:nvSpPr>
        <dsp:cNvPr id="0" name=""/>
        <dsp:cNvSpPr/>
      </dsp:nvSpPr>
      <dsp:spPr>
        <a:xfrm>
          <a:off x="0" y="1160186"/>
          <a:ext cx="7673173" cy="608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3. Creșterea competitivității economice prin digitalizare </a:t>
          </a:r>
          <a:endParaRPr lang="ro-RO" sz="1800" b="1" kern="1200" dirty="0">
            <a:latin typeface="Calibri" panose="020F0502020204030204" pitchFamily="34" charset="0"/>
          </a:endParaRPr>
        </a:p>
      </dsp:txBody>
      <dsp:txXfrm>
        <a:off x="0" y="1160186"/>
        <a:ext cx="7673173" cy="608721"/>
      </dsp:txXfrm>
    </dsp:sp>
    <dsp:sp modelId="{0DDEC113-22DD-4610-AB59-4C9F60786516}">
      <dsp:nvSpPr>
        <dsp:cNvPr id="0" name=""/>
        <dsp:cNvSpPr/>
      </dsp:nvSpPr>
      <dsp:spPr>
        <a:xfrm>
          <a:off x="0" y="1768908"/>
          <a:ext cx="7680674"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B1F076C7-26F7-4A61-8BE8-A9D7D2929A32}">
      <dsp:nvSpPr>
        <dsp:cNvPr id="0" name=""/>
        <dsp:cNvSpPr/>
      </dsp:nvSpPr>
      <dsp:spPr>
        <a:xfrm>
          <a:off x="0" y="1768908"/>
          <a:ext cx="7673173" cy="5770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4. Dezvoltarea infrastructurii Broadband </a:t>
          </a:r>
          <a:endParaRPr lang="ro-RO" sz="1800" b="1" kern="1200" dirty="0">
            <a:latin typeface="Calibri" panose="020F0502020204030204" pitchFamily="34" charset="0"/>
          </a:endParaRPr>
        </a:p>
      </dsp:txBody>
      <dsp:txXfrm>
        <a:off x="0" y="1768908"/>
        <a:ext cx="7673173" cy="577074"/>
      </dsp:txXfrm>
    </dsp:sp>
    <dsp:sp modelId="{B26DC1E6-EFE3-4EBB-B98B-29595F0831FD}">
      <dsp:nvSpPr>
        <dsp:cNvPr id="0" name=""/>
        <dsp:cNvSpPr/>
      </dsp:nvSpPr>
      <dsp:spPr>
        <a:xfrm>
          <a:off x="0" y="2345982"/>
          <a:ext cx="7680674"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F27BC5B6-019E-448C-943F-859BE67A7A41}">
      <dsp:nvSpPr>
        <dsp:cNvPr id="0" name=""/>
        <dsp:cNvSpPr/>
      </dsp:nvSpPr>
      <dsp:spPr>
        <a:xfrm>
          <a:off x="0" y="2345982"/>
          <a:ext cx="7673173" cy="5969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5. Instrumente financiare pentru întreprinderi </a:t>
          </a:r>
          <a:endParaRPr lang="ro-RO" sz="1800" b="1" kern="1200" dirty="0">
            <a:latin typeface="Calibri" panose="020F0502020204030204" pitchFamily="34" charset="0"/>
          </a:endParaRPr>
        </a:p>
      </dsp:txBody>
      <dsp:txXfrm>
        <a:off x="0" y="2345982"/>
        <a:ext cx="7673173" cy="596923"/>
      </dsp:txXfrm>
    </dsp:sp>
    <dsp:sp modelId="{AC164E76-BC0E-4BCD-970C-BF9E3D19B25C}">
      <dsp:nvSpPr>
        <dsp:cNvPr id="0" name=""/>
        <dsp:cNvSpPr/>
      </dsp:nvSpPr>
      <dsp:spPr>
        <a:xfrm>
          <a:off x="0" y="2942906"/>
          <a:ext cx="7680674"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B03A10E6-EBA7-4D4A-8F69-9A444B8A3B88}">
      <dsp:nvSpPr>
        <dsp:cNvPr id="0" name=""/>
        <dsp:cNvSpPr/>
      </dsp:nvSpPr>
      <dsp:spPr>
        <a:xfrm>
          <a:off x="0" y="2942906"/>
          <a:ext cx="7673173" cy="618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6. Creșterea capacității administrative </a:t>
          </a:r>
          <a:endParaRPr lang="ro-RO" sz="1800" b="1" kern="1200" dirty="0">
            <a:latin typeface="Calibri" panose="020F0502020204030204" pitchFamily="34" charset="0"/>
          </a:endParaRPr>
        </a:p>
      </dsp:txBody>
      <dsp:txXfrm>
        <a:off x="0" y="2942906"/>
        <a:ext cx="7673173" cy="6183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F333EB-D458-4EAD-A939-9F64EAC4A563}">
      <dsp:nvSpPr>
        <dsp:cNvPr id="0" name=""/>
        <dsp:cNvSpPr/>
      </dsp:nvSpPr>
      <dsp:spPr>
        <a:xfrm>
          <a:off x="0" y="1008"/>
          <a:ext cx="8295542"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63D82FC2-EA06-45DA-AC59-191F48F617AB}">
      <dsp:nvSpPr>
        <dsp:cNvPr id="0" name=""/>
        <dsp:cNvSpPr/>
      </dsp:nvSpPr>
      <dsp:spPr>
        <a:xfrm>
          <a:off x="0" y="1008"/>
          <a:ext cx="8295542" cy="5628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1. Continuarea investițiilor în spitale regionale: Craiova, Cluj, Iași- faza a II-a </a:t>
          </a:r>
          <a:endParaRPr lang="ro-RO" sz="1800" b="1" kern="1200" dirty="0">
            <a:latin typeface="Calibri" panose="020F0502020204030204" pitchFamily="34" charset="0"/>
          </a:endParaRPr>
        </a:p>
      </dsp:txBody>
      <dsp:txXfrm>
        <a:off x="0" y="1008"/>
        <a:ext cx="8295542" cy="562892"/>
      </dsp:txXfrm>
    </dsp:sp>
    <dsp:sp modelId="{9F7E2490-C34E-4269-8F87-83C262FA9FAF}">
      <dsp:nvSpPr>
        <dsp:cNvPr id="0" name=""/>
        <dsp:cNvSpPr/>
      </dsp:nvSpPr>
      <dsp:spPr>
        <a:xfrm>
          <a:off x="0" y="563900"/>
          <a:ext cx="8295542"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C6386097-4986-4E67-981C-C76E7497C626}">
      <dsp:nvSpPr>
        <dsp:cNvPr id="0" name=""/>
        <dsp:cNvSpPr/>
      </dsp:nvSpPr>
      <dsp:spPr>
        <a:xfrm>
          <a:off x="0" y="563900"/>
          <a:ext cx="8295542" cy="656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2.  Servicii de asistență medicală primară, comunitară</a:t>
          </a:r>
          <a:r>
            <a:rPr lang="ro-RO" sz="1800" b="1" kern="1200" dirty="0" smtClean="0">
              <a:latin typeface="Calibri" panose="020F0502020204030204" pitchFamily="34" charset="0"/>
            </a:rPr>
            <a:t> </a:t>
          </a:r>
          <a:r>
            <a:rPr lang="vi-VN" sz="1800" b="1" kern="1200" dirty="0" smtClean="0">
              <a:latin typeface="Calibri" panose="020F0502020204030204" pitchFamily="34" charset="0"/>
            </a:rPr>
            <a:t>și servicii oferite în regim ambulatoriu</a:t>
          </a:r>
          <a:endParaRPr lang="ro-RO" sz="1800" b="1" kern="1200" dirty="0">
            <a:latin typeface="Calibri" panose="020F0502020204030204" pitchFamily="34" charset="0"/>
          </a:endParaRPr>
        </a:p>
      </dsp:txBody>
      <dsp:txXfrm>
        <a:off x="0" y="563900"/>
        <a:ext cx="8295542" cy="656926"/>
      </dsp:txXfrm>
    </dsp:sp>
    <dsp:sp modelId="{FF56AA48-A532-4633-BE60-A251DF49114D}">
      <dsp:nvSpPr>
        <dsp:cNvPr id="0" name=""/>
        <dsp:cNvSpPr/>
      </dsp:nvSpPr>
      <dsp:spPr>
        <a:xfrm>
          <a:off x="0" y="1220827"/>
          <a:ext cx="8295542"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E3662F37-EA05-4C86-9C94-1BB2DA39B606}">
      <dsp:nvSpPr>
        <dsp:cNvPr id="0" name=""/>
        <dsp:cNvSpPr/>
      </dsp:nvSpPr>
      <dsp:spPr>
        <a:xfrm>
          <a:off x="0" y="1220827"/>
          <a:ext cx="8287440" cy="892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3. </a:t>
          </a:r>
          <a:r>
            <a:rPr lang="ro-RO" sz="1800" b="1" kern="1200" dirty="0" smtClean="0">
              <a:latin typeface="Calibri" panose="020F0502020204030204" pitchFamily="34" charset="0"/>
            </a:rPr>
            <a:t> </a:t>
          </a:r>
          <a:r>
            <a:rPr lang="vi-VN" sz="1800" b="1" kern="1200" dirty="0" smtClean="0">
              <a:latin typeface="Calibri" panose="020F0502020204030204" pitchFamily="34" charset="0"/>
            </a:rPr>
            <a:t>Servicii de recuperare, paliaţie şi îngrijiri pe termen lung adaptate fenomenului demografic de îmbătrânire a populaţiei şi profilului epidemiologic al morbidităţii</a:t>
          </a:r>
          <a:endParaRPr lang="ro-RO" sz="1800" b="1" kern="1200" dirty="0">
            <a:latin typeface="Calibri" panose="020F0502020204030204" pitchFamily="34" charset="0"/>
          </a:endParaRPr>
        </a:p>
      </dsp:txBody>
      <dsp:txXfrm>
        <a:off x="0" y="1220827"/>
        <a:ext cx="8287440" cy="892465"/>
      </dsp:txXfrm>
    </dsp:sp>
    <dsp:sp modelId="{2EE6AB3D-C8E3-4410-BBE2-FFD628AD5061}">
      <dsp:nvSpPr>
        <dsp:cNvPr id="0" name=""/>
        <dsp:cNvSpPr/>
      </dsp:nvSpPr>
      <dsp:spPr>
        <a:xfrm>
          <a:off x="0" y="2113293"/>
          <a:ext cx="8295542"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202DFB0-2DFD-4C11-ADDE-B80D50696ABA}">
      <dsp:nvSpPr>
        <dsp:cNvPr id="0" name=""/>
        <dsp:cNvSpPr/>
      </dsp:nvSpPr>
      <dsp:spPr>
        <a:xfrm>
          <a:off x="0" y="2113293"/>
          <a:ext cx="8295542" cy="653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vi-VN" sz="1800" b="1" kern="1200" dirty="0" smtClean="0">
              <a:latin typeface="Calibri" panose="020F0502020204030204" pitchFamily="34" charset="0"/>
            </a:rPr>
            <a:t>4. </a:t>
          </a:r>
          <a:r>
            <a:rPr lang="ro-RO" sz="1800" b="1" kern="1200" dirty="0" smtClean="0">
              <a:latin typeface="Calibri" panose="020F0502020204030204" pitchFamily="34" charset="0"/>
            </a:rPr>
            <a:t> </a:t>
          </a:r>
          <a:r>
            <a:rPr lang="vi-VN" sz="1800" b="1" kern="1200" dirty="0" smtClean="0">
              <a:latin typeface="Calibri" panose="020F0502020204030204" pitchFamily="34" charset="0"/>
            </a:rPr>
            <a:t>Creșterea eficacității sectorului medical prin investiții în infrastructură și servicii</a:t>
          </a:r>
          <a:endParaRPr lang="ro-RO" sz="1800" b="1" kern="1200" dirty="0">
            <a:latin typeface="Calibri" panose="020F0502020204030204" pitchFamily="34" charset="0"/>
          </a:endParaRPr>
        </a:p>
      </dsp:txBody>
      <dsp:txXfrm>
        <a:off x="0" y="2113293"/>
        <a:ext cx="8295542" cy="653715"/>
      </dsp:txXfrm>
    </dsp:sp>
    <dsp:sp modelId="{1259CB98-DE6B-4C14-9A35-E5FE95753CE9}">
      <dsp:nvSpPr>
        <dsp:cNvPr id="0" name=""/>
        <dsp:cNvSpPr/>
      </dsp:nvSpPr>
      <dsp:spPr>
        <a:xfrm>
          <a:off x="0" y="2767008"/>
          <a:ext cx="8295542"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834D6FD-066E-4121-8A4B-DE239657A3F6}">
      <dsp:nvSpPr>
        <dsp:cNvPr id="0" name=""/>
        <dsp:cNvSpPr/>
      </dsp:nvSpPr>
      <dsp:spPr>
        <a:xfrm>
          <a:off x="0" y="2767008"/>
          <a:ext cx="8295542" cy="542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ro-RO" sz="1800" b="1" kern="1200" dirty="0" smtClean="0">
              <a:latin typeface="Calibri" panose="020F0502020204030204" pitchFamily="34" charset="0"/>
            </a:rPr>
            <a:t>5.  </a:t>
          </a:r>
          <a:r>
            <a:rPr lang="vi-VN" sz="1800" b="1" kern="1200" dirty="0" smtClean="0">
              <a:latin typeface="Calibri" panose="020F0502020204030204" pitchFamily="34" charset="0"/>
            </a:rPr>
            <a:t>Abordări inovative în cercetarea din domeniul medical</a:t>
          </a:r>
          <a:endParaRPr lang="ro-RO" sz="1800" b="1" kern="1200" dirty="0">
            <a:latin typeface="Calibri" panose="020F0502020204030204" pitchFamily="34" charset="0"/>
          </a:endParaRPr>
        </a:p>
      </dsp:txBody>
      <dsp:txXfrm>
        <a:off x="0" y="2767008"/>
        <a:ext cx="8295542" cy="542540"/>
      </dsp:txXfrm>
    </dsp:sp>
    <dsp:sp modelId="{61B557D0-B3BC-4662-B93D-83E00DA8CC2A}">
      <dsp:nvSpPr>
        <dsp:cNvPr id="0" name=""/>
        <dsp:cNvSpPr/>
      </dsp:nvSpPr>
      <dsp:spPr>
        <a:xfrm>
          <a:off x="0" y="3309548"/>
          <a:ext cx="8295542"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9ACF790-97EB-474A-A921-140EA4DAD5C0}">
      <dsp:nvSpPr>
        <dsp:cNvPr id="0" name=""/>
        <dsp:cNvSpPr/>
      </dsp:nvSpPr>
      <dsp:spPr>
        <a:xfrm>
          <a:off x="0" y="3309548"/>
          <a:ext cx="8295542" cy="4842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ro-RO" sz="1800" b="1" kern="1200" dirty="0" smtClean="0">
              <a:latin typeface="Calibri" panose="020F0502020204030204" pitchFamily="34" charset="0"/>
            </a:rPr>
            <a:t>6.  </a:t>
          </a:r>
          <a:r>
            <a:rPr lang="vi-VN" sz="1800" b="1" kern="1200" dirty="0" smtClean="0">
              <a:latin typeface="Calibri" panose="020F0502020204030204" pitchFamily="34" charset="0"/>
            </a:rPr>
            <a:t>Informatizarea sistemului medical</a:t>
          </a:r>
          <a:endParaRPr lang="ro-RO" sz="1800" b="1" kern="1200" dirty="0">
            <a:latin typeface="Calibri" panose="020F0502020204030204" pitchFamily="34" charset="0"/>
          </a:endParaRPr>
        </a:p>
      </dsp:txBody>
      <dsp:txXfrm>
        <a:off x="0" y="3309548"/>
        <a:ext cx="8295542" cy="484269"/>
      </dsp:txXfrm>
    </dsp:sp>
    <dsp:sp modelId="{1A019B58-91A0-4360-8533-6CEDA3225DFF}">
      <dsp:nvSpPr>
        <dsp:cNvPr id="0" name=""/>
        <dsp:cNvSpPr/>
      </dsp:nvSpPr>
      <dsp:spPr>
        <a:xfrm>
          <a:off x="0" y="3793817"/>
          <a:ext cx="8295542"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C7F0A09-A89B-4B1D-A12C-3B06A0BC8CB1}">
      <dsp:nvSpPr>
        <dsp:cNvPr id="0" name=""/>
        <dsp:cNvSpPr/>
      </dsp:nvSpPr>
      <dsp:spPr>
        <a:xfrm>
          <a:off x="0" y="3793817"/>
          <a:ext cx="8295542" cy="702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ro-RO" sz="1800" b="1" kern="1200" dirty="0" smtClean="0">
              <a:latin typeface="Calibri" panose="020F0502020204030204" pitchFamily="34" charset="0"/>
            </a:rPr>
            <a:t>7.</a:t>
          </a:r>
          <a:r>
            <a:rPr lang="vi-VN" sz="1800" b="1" kern="1200" dirty="0" smtClean="0">
              <a:latin typeface="Calibri" panose="020F0502020204030204" pitchFamily="34" charset="0"/>
            </a:rPr>
            <a:t> </a:t>
          </a:r>
          <a:r>
            <a:rPr lang="ro-RO" sz="1800" b="1" kern="1200" dirty="0" smtClean="0">
              <a:latin typeface="Calibri" panose="020F0502020204030204" pitchFamily="34" charset="0"/>
            </a:rPr>
            <a:t> </a:t>
          </a:r>
          <a:r>
            <a:rPr lang="vi-VN" sz="1800" b="1" kern="1200" dirty="0" smtClean="0">
              <a:latin typeface="Calibri" panose="020F0502020204030204" pitchFamily="34" charset="0"/>
            </a:rPr>
            <a:t>Măsuri FSE care susțin cercetarea, informatizarea în sănătate și utilizare metode moderne de investigare, intervenție, tratament</a:t>
          </a:r>
          <a:endParaRPr lang="ro-RO" sz="1800" b="1" kern="1200" dirty="0">
            <a:latin typeface="Calibri" panose="020F0502020204030204" pitchFamily="34" charset="0"/>
          </a:endParaRPr>
        </a:p>
      </dsp:txBody>
      <dsp:txXfrm>
        <a:off x="0" y="3793817"/>
        <a:ext cx="8295542" cy="7027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35" tIns="45718" rIns="91435" bIns="45718"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35" tIns="45718" rIns="91435" bIns="45718" rtlCol="0"/>
          <a:lstStyle>
            <a:lvl1pPr algn="r">
              <a:defRPr sz="1200"/>
            </a:lvl1pPr>
          </a:lstStyle>
          <a:p>
            <a:fld id="{94A6B435-BE4A-4647-B1A9-413666FA9E0F}" type="datetimeFigureOut">
              <a:rPr lang="en-US" smtClean="0"/>
              <a:pPr/>
              <a:t>4/13/2020</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35" tIns="45718" rIns="91435" bIns="45718"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35" tIns="45718" rIns="91435" bIns="45718" rtlCol="0" anchor="b"/>
          <a:lstStyle>
            <a:lvl1pPr algn="r">
              <a:defRPr sz="1200"/>
            </a:lvl1pPr>
          </a:lstStyle>
          <a:p>
            <a:fld id="{42D885C0-D5D6-447F-AC5D-657E12FEEFBD}" type="slidenum">
              <a:rPr lang="en-US" smtClean="0"/>
              <a:pPr/>
              <a:t>‹#›</a:t>
            </a:fld>
            <a:endParaRPr lang="en-US"/>
          </a:p>
        </p:txBody>
      </p:sp>
    </p:spTree>
    <p:extLst>
      <p:ext uri="{BB962C8B-B14F-4D97-AF65-F5344CB8AC3E}">
        <p14:creationId xmlns:p14="http://schemas.microsoft.com/office/powerpoint/2010/main" val="9929742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35" tIns="45718" rIns="91435" bIns="45718"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35" tIns="45718" rIns="91435" bIns="45718" rtlCol="0"/>
          <a:lstStyle>
            <a:lvl1pPr algn="r">
              <a:defRPr sz="1200"/>
            </a:lvl1pPr>
          </a:lstStyle>
          <a:p>
            <a:fld id="{0DA3891D-A308-428A-8F25-D44BF2CB16FA}" type="datetimeFigureOut">
              <a:rPr lang="en-GB" smtClean="0"/>
              <a:pPr/>
              <a:t>13/04/2020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5" tIns="45718" rIns="91435" bIns="45718"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35" tIns="45718" rIns="91435" bIns="4571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35" tIns="45718" rIns="91435" bIns="45718"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35" tIns="45718" rIns="91435" bIns="45718" rtlCol="0" anchor="b"/>
          <a:lstStyle>
            <a:lvl1pPr algn="r">
              <a:defRPr sz="1200"/>
            </a:lvl1pPr>
          </a:lstStyle>
          <a:p>
            <a:fld id="{F446DF31-C3FD-41DB-94E4-F93ECD98CC25}" type="slidenum">
              <a:rPr lang="en-GB" smtClean="0"/>
              <a:pPr/>
              <a:t>‹#›</a:t>
            </a:fld>
            <a:endParaRPr lang="en-GB"/>
          </a:p>
        </p:txBody>
      </p:sp>
    </p:spTree>
    <p:extLst>
      <p:ext uri="{BB962C8B-B14F-4D97-AF65-F5344CB8AC3E}">
        <p14:creationId xmlns:p14="http://schemas.microsoft.com/office/powerpoint/2010/main" val="331936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46DF31-C3FD-41DB-94E4-F93ECD98CC25}" type="slidenum">
              <a:rPr lang="en-GB" smtClean="0"/>
              <a:pPr/>
              <a:t>1</a:t>
            </a:fld>
            <a:endParaRPr lang="en-GB"/>
          </a:p>
        </p:txBody>
      </p:sp>
    </p:spTree>
    <p:extLst>
      <p:ext uri="{BB962C8B-B14F-4D97-AF65-F5344CB8AC3E}">
        <p14:creationId xmlns:p14="http://schemas.microsoft.com/office/powerpoint/2010/main" val="798484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2</a:t>
            </a:fld>
            <a:endParaRPr lang="ro-RO"/>
          </a:p>
        </p:txBody>
      </p:sp>
    </p:spTree>
    <p:extLst>
      <p:ext uri="{BB962C8B-B14F-4D97-AF65-F5344CB8AC3E}">
        <p14:creationId xmlns:p14="http://schemas.microsoft.com/office/powerpoint/2010/main" val="3333390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3</a:t>
            </a:fld>
            <a:endParaRPr lang="ro-RO"/>
          </a:p>
        </p:txBody>
      </p:sp>
    </p:spTree>
    <p:extLst>
      <p:ext uri="{BB962C8B-B14F-4D97-AF65-F5344CB8AC3E}">
        <p14:creationId xmlns:p14="http://schemas.microsoft.com/office/powerpoint/2010/main" val="3333390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4</a:t>
            </a:fld>
            <a:endParaRPr lang="ro-RO"/>
          </a:p>
        </p:txBody>
      </p:sp>
    </p:spTree>
    <p:extLst>
      <p:ext uri="{BB962C8B-B14F-4D97-AF65-F5344CB8AC3E}">
        <p14:creationId xmlns:p14="http://schemas.microsoft.com/office/powerpoint/2010/main" val="33333909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5</a:t>
            </a:fld>
            <a:endParaRPr lang="ro-RO"/>
          </a:p>
        </p:txBody>
      </p:sp>
    </p:spTree>
    <p:extLst>
      <p:ext uri="{BB962C8B-B14F-4D97-AF65-F5344CB8AC3E}">
        <p14:creationId xmlns:p14="http://schemas.microsoft.com/office/powerpoint/2010/main" val="3333390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6</a:t>
            </a:fld>
            <a:endParaRPr lang="ro-RO"/>
          </a:p>
        </p:txBody>
      </p:sp>
    </p:spTree>
    <p:extLst>
      <p:ext uri="{BB962C8B-B14F-4D97-AF65-F5344CB8AC3E}">
        <p14:creationId xmlns:p14="http://schemas.microsoft.com/office/powerpoint/2010/main" val="33333909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7</a:t>
            </a:fld>
            <a:endParaRPr lang="ro-RO"/>
          </a:p>
        </p:txBody>
      </p:sp>
    </p:spTree>
    <p:extLst>
      <p:ext uri="{BB962C8B-B14F-4D97-AF65-F5344CB8AC3E}">
        <p14:creationId xmlns:p14="http://schemas.microsoft.com/office/powerpoint/2010/main" val="3333390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7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11B9C0-14C0-4CAE-8A6B-09EC0BF43BB5}"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a:p>
        </p:txBody>
      </p:sp>
    </p:spTree>
    <p:extLst>
      <p:ext uri="{BB962C8B-B14F-4D97-AF65-F5344CB8AC3E}">
        <p14:creationId xmlns:p14="http://schemas.microsoft.com/office/powerpoint/2010/main" val="101569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11B9C0-14C0-4CAE-8A6B-09EC0BF43BB5}"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a:p>
        </p:txBody>
      </p:sp>
    </p:spTree>
    <p:extLst>
      <p:ext uri="{BB962C8B-B14F-4D97-AF65-F5344CB8AC3E}">
        <p14:creationId xmlns:p14="http://schemas.microsoft.com/office/powerpoint/2010/main" val="3694660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92"/>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9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11B9C0-14C0-4CAE-8A6B-09EC0BF43BB5}"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a:p>
        </p:txBody>
      </p:sp>
    </p:spTree>
    <p:extLst>
      <p:ext uri="{BB962C8B-B14F-4D97-AF65-F5344CB8AC3E}">
        <p14:creationId xmlns:p14="http://schemas.microsoft.com/office/powerpoint/2010/main" val="1013488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D263564E-8F58-46B0-9856-A9AE54714626}"/>
              </a:ext>
            </a:extLst>
          </p:cNvPr>
          <p:cNvSpPr>
            <a:spLocks noGrp="1"/>
          </p:cNvSpPr>
          <p:nvPr>
            <p:ph type="ctrTitle"/>
          </p:nvPr>
        </p:nvSpPr>
        <p:spPr>
          <a:xfrm>
            <a:off x="1143000" y="1122363"/>
            <a:ext cx="6858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 xmlns:a16="http://schemas.microsoft.com/office/drawing/2014/main" id="{CFD61BBC-0A5A-4BA2-94BA-3D9332E5524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 xmlns:a16="http://schemas.microsoft.com/office/drawing/2014/main" id="{E2AC06B2-8238-452E-80FE-B0181C89F71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F103CCE8-B494-499A-8730-0F32AA18C48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707959-F3B7-49CF-BBB7-9785DC3865D1}"/>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411934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2CF164E-A303-49A5-8AA4-37A93D74CBEA}"/>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EDEB157E-3158-4406-AF1F-E79EF3A5A477}"/>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4CDFA81F-964D-4F77-9ED1-04D9FB42C260}"/>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A33E4907-CE4E-4A91-9A5A-DE723D479589}"/>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501287D-9188-40B7-B9EE-6E49D573E4CD}"/>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683547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97C93676-B88B-4BF4-B0B8-FA98BE3BA442}"/>
              </a:ext>
            </a:extLst>
          </p:cNvPr>
          <p:cNvSpPr>
            <a:spLocks noGrp="1"/>
          </p:cNvSpPr>
          <p:nvPr>
            <p:ph type="title"/>
          </p:nvPr>
        </p:nvSpPr>
        <p:spPr>
          <a:xfrm>
            <a:off x="623888" y="1709793"/>
            <a:ext cx="78867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2A5163CF-38BC-415C-A3FE-FA9720B9F252}"/>
              </a:ext>
            </a:extLst>
          </p:cNvPr>
          <p:cNvSpPr>
            <a:spLocks noGrp="1"/>
          </p:cNvSpPr>
          <p:nvPr>
            <p:ph type="body" idx="1"/>
          </p:nvPr>
        </p:nvSpPr>
        <p:spPr>
          <a:xfrm>
            <a:off x="623888" y="458951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 xmlns:a16="http://schemas.microsoft.com/office/drawing/2014/main" id="{10697D4B-4E13-47DE-B772-DDA9D7FD0C79}"/>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D1287A7D-C153-43B2-A9FE-4C3D3A489F2F}"/>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BC4871-CBAA-44CB-BDCF-0D42B17563D4}"/>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7800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3C3FC2D2-6798-48B8-B866-E0DB2D2B711F}"/>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60DDDAF1-9FAC-4C83-A8B1-66E424C5FB9E}"/>
              </a:ext>
            </a:extLst>
          </p:cNvPr>
          <p:cNvSpPr>
            <a:spLocks noGrp="1"/>
          </p:cNvSpPr>
          <p:nvPr>
            <p:ph sz="half" idx="1"/>
          </p:nvPr>
        </p:nvSpPr>
        <p:spPr>
          <a:xfrm>
            <a:off x="6286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 xmlns:a16="http://schemas.microsoft.com/office/drawing/2014/main" id="{F793DF3D-0846-4D3F-90C2-7BB30C0C5E1A}"/>
              </a:ext>
            </a:extLst>
          </p:cNvPr>
          <p:cNvSpPr>
            <a:spLocks noGrp="1"/>
          </p:cNvSpPr>
          <p:nvPr>
            <p:ph sz="half" idx="2"/>
          </p:nvPr>
        </p:nvSpPr>
        <p:spPr>
          <a:xfrm>
            <a:off x="46291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 xmlns:a16="http://schemas.microsoft.com/office/drawing/2014/main" id="{A2C24040-CAB4-48D6-A884-695C8D8E80E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C642BEE4-62A5-40CE-9064-F20481C8AD2B}"/>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D37355E4-0804-46B7-948B-48FDB859C320}"/>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06472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2EFBE091-C911-4102-9D24-990B5B34B161}"/>
              </a:ext>
            </a:extLst>
          </p:cNvPr>
          <p:cNvSpPr>
            <a:spLocks noGrp="1"/>
          </p:cNvSpPr>
          <p:nvPr>
            <p:ph type="title"/>
          </p:nvPr>
        </p:nvSpPr>
        <p:spPr>
          <a:xfrm>
            <a:off x="629841" y="365129"/>
            <a:ext cx="78867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0A719DD9-7497-4B09-9EBA-09473255D887}"/>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 xmlns:a16="http://schemas.microsoft.com/office/drawing/2014/main" id="{7F9812B2-2B22-46B3-8ED5-B66675F07296}"/>
              </a:ext>
            </a:extLst>
          </p:cNvPr>
          <p:cNvSpPr>
            <a:spLocks noGrp="1"/>
          </p:cNvSpPr>
          <p:nvPr>
            <p:ph sz="half" idx="2"/>
          </p:nvPr>
        </p:nvSpPr>
        <p:spPr>
          <a:xfrm>
            <a:off x="629842" y="2505075"/>
            <a:ext cx="3868340"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 xmlns:a16="http://schemas.microsoft.com/office/drawing/2014/main" id="{E34C852E-3F4C-4FDD-8F0E-A5A20265CB2C}"/>
              </a:ext>
            </a:extLst>
          </p:cNvPr>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 xmlns:a16="http://schemas.microsoft.com/office/drawing/2014/main" id="{5EA8F130-977C-46DB-8003-35692B2576A1}"/>
              </a:ext>
            </a:extLst>
          </p:cNvPr>
          <p:cNvSpPr>
            <a:spLocks noGrp="1"/>
          </p:cNvSpPr>
          <p:nvPr>
            <p:ph sz="quarter" idx="4"/>
          </p:nvPr>
        </p:nvSpPr>
        <p:spPr>
          <a:xfrm>
            <a:off x="4629152" y="2505075"/>
            <a:ext cx="3887391"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 xmlns:a16="http://schemas.microsoft.com/office/drawing/2014/main" id="{C28BB057-02FC-4D5C-95B9-539A58476FC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8" name="Substituent subsol 7">
            <a:extLst>
              <a:ext uri="{FF2B5EF4-FFF2-40B4-BE49-F238E27FC236}">
                <a16:creationId xmlns="" xmlns:a16="http://schemas.microsoft.com/office/drawing/2014/main" id="{044B7460-1AC6-4453-89D5-5CA1D5287CCD}"/>
              </a:ext>
            </a:extLst>
          </p:cNvPr>
          <p:cNvSpPr>
            <a:spLocks noGrp="1"/>
          </p:cNvSpPr>
          <p:nvPr>
            <p:ph type="ftr" sz="quarter" idx="11"/>
          </p:nvPr>
        </p:nvSpPr>
        <p:spPr/>
        <p:txBody>
          <a:bodyPr/>
          <a:lstStyle/>
          <a:p>
            <a:endParaRPr lang="en-US">
              <a:solidFill>
                <a:prstClr val="black">
                  <a:tint val="75000"/>
                </a:prstClr>
              </a:solidFill>
            </a:endParaRPr>
          </a:p>
        </p:txBody>
      </p:sp>
      <p:sp>
        <p:nvSpPr>
          <p:cNvPr id="9" name="Substituent număr diapozitiv 8">
            <a:extLst>
              <a:ext uri="{FF2B5EF4-FFF2-40B4-BE49-F238E27FC236}">
                <a16:creationId xmlns="" xmlns:a16="http://schemas.microsoft.com/office/drawing/2014/main" id="{417EEC66-59A9-4554-9E20-7FE42550FFAF}"/>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502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DFF8AA4-0943-4D04-9561-7CD3D0BDA0D4}"/>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 xmlns:a16="http://schemas.microsoft.com/office/drawing/2014/main" id="{F3EDFFED-4019-4CB6-8FFF-53D24E3F34A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4" name="Substituent subsol 3">
            <a:extLst>
              <a:ext uri="{FF2B5EF4-FFF2-40B4-BE49-F238E27FC236}">
                <a16:creationId xmlns="" xmlns:a16="http://schemas.microsoft.com/office/drawing/2014/main" id="{9847D801-FE36-4559-A929-FB6F83B8AD9A}"/>
              </a:ext>
            </a:extLst>
          </p:cNvPr>
          <p:cNvSpPr>
            <a:spLocks noGrp="1"/>
          </p:cNvSpPr>
          <p:nvPr>
            <p:ph type="ftr" sz="quarter" idx="11"/>
          </p:nvPr>
        </p:nvSpPr>
        <p:spPr/>
        <p:txBody>
          <a:bodyPr/>
          <a:lstStyle/>
          <a:p>
            <a:endParaRPr lang="en-US">
              <a:solidFill>
                <a:prstClr val="black">
                  <a:tint val="75000"/>
                </a:prstClr>
              </a:solidFill>
            </a:endParaRPr>
          </a:p>
        </p:txBody>
      </p:sp>
      <p:sp>
        <p:nvSpPr>
          <p:cNvPr id="5" name="Substituent număr diapozitiv 4">
            <a:extLst>
              <a:ext uri="{FF2B5EF4-FFF2-40B4-BE49-F238E27FC236}">
                <a16:creationId xmlns="" xmlns:a16="http://schemas.microsoft.com/office/drawing/2014/main" id="{D9F20816-AE07-49F3-9146-7970A527DD19}"/>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59932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 xmlns:a16="http://schemas.microsoft.com/office/drawing/2014/main" id="{E1379404-40E2-4F08-9D0F-CF2FD8A1D8C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3" name="Substituent subsol 2">
            <a:extLst>
              <a:ext uri="{FF2B5EF4-FFF2-40B4-BE49-F238E27FC236}">
                <a16:creationId xmlns="" xmlns:a16="http://schemas.microsoft.com/office/drawing/2014/main" id="{C7252ABE-1792-4409-996B-28AA7D8A990B}"/>
              </a:ext>
            </a:extLst>
          </p:cNvPr>
          <p:cNvSpPr>
            <a:spLocks noGrp="1"/>
          </p:cNvSpPr>
          <p:nvPr>
            <p:ph type="ftr" sz="quarter" idx="11"/>
          </p:nvPr>
        </p:nvSpPr>
        <p:spPr/>
        <p:txBody>
          <a:bodyPr/>
          <a:lstStyle/>
          <a:p>
            <a:endParaRPr lang="en-US">
              <a:solidFill>
                <a:prstClr val="black">
                  <a:tint val="75000"/>
                </a:prstClr>
              </a:solidFill>
            </a:endParaRPr>
          </a:p>
        </p:txBody>
      </p:sp>
      <p:sp>
        <p:nvSpPr>
          <p:cNvPr id="4" name="Substituent număr diapozitiv 3">
            <a:extLst>
              <a:ext uri="{FF2B5EF4-FFF2-40B4-BE49-F238E27FC236}">
                <a16:creationId xmlns="" xmlns:a16="http://schemas.microsoft.com/office/drawing/2014/main" id="{7F1FBE86-7A33-4410-8322-C30B94A9F9B2}"/>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058803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2315FE8-2116-4378-B840-D88860D099C8}"/>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939ADE5B-7C29-4FA4-974C-84366B15785B}"/>
              </a:ext>
            </a:extLst>
          </p:cNvPr>
          <p:cNvSpPr>
            <a:spLocks noGrp="1"/>
          </p:cNvSpPr>
          <p:nvPr>
            <p:ph idx="1"/>
          </p:nvPr>
        </p:nvSpPr>
        <p:spPr>
          <a:xfrm>
            <a:off x="3887391" y="98748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 xmlns:a16="http://schemas.microsoft.com/office/drawing/2014/main" id="{3E4B7B53-A5D3-467F-ABB0-A046C11D88D4}"/>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C7366F92-0AC4-4B8D-BA50-EB43CC78C428}"/>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F6AEEAEB-EF8D-4C4E-AECE-6723B0B2E288}"/>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061630F7-E925-4BD5-AB4D-6C21E3B20A2E}"/>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7822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11B9C0-14C0-4CAE-8A6B-09EC0BF43BB5}"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a:p>
        </p:txBody>
      </p:sp>
    </p:spTree>
    <p:extLst>
      <p:ext uri="{BB962C8B-B14F-4D97-AF65-F5344CB8AC3E}">
        <p14:creationId xmlns:p14="http://schemas.microsoft.com/office/powerpoint/2010/main" val="24683511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9A6187C-FF4D-4FD3-B039-103C199D63C9}"/>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 xmlns:a16="http://schemas.microsoft.com/office/drawing/2014/main" id="{E9FF12E1-6CB1-47F3-BE6E-812E034239B0}"/>
              </a:ext>
            </a:extLst>
          </p:cNvPr>
          <p:cNvSpPr>
            <a:spLocks noGrp="1"/>
          </p:cNvSpPr>
          <p:nvPr>
            <p:ph type="pic" idx="1"/>
          </p:nvPr>
        </p:nvSpPr>
        <p:spPr>
          <a:xfrm>
            <a:off x="3887391" y="98748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a:extLst>
              <a:ext uri="{FF2B5EF4-FFF2-40B4-BE49-F238E27FC236}">
                <a16:creationId xmlns="" xmlns:a16="http://schemas.microsoft.com/office/drawing/2014/main" id="{1579CF82-8485-4331-B59F-86E0A8BCE7A5}"/>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6E2B23A4-8A64-4867-8FB7-9F0A2412397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6F93AEBF-4C0D-4E57-A320-54CA5F6FB3BE}"/>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BDECA8A8-0950-4DED-9602-3692A266209A}"/>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34376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BDD773F-BF14-4008-BD4A-55C5D29AB417}"/>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1D5E891D-7DA2-4F33-AA57-04410082F763}"/>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8B169407-097A-41DC-BCD0-EED667A9F4B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7425465-8165-4CE2-BE9D-9E362C25F2B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672C791A-7BF4-4F67-A595-14160DF393AC}"/>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17280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 xmlns:a16="http://schemas.microsoft.com/office/drawing/2014/main" id="{1FC257B2-F6D1-40EB-92DB-AFBEF7BD80FC}"/>
              </a:ext>
            </a:extLst>
          </p:cNvPr>
          <p:cNvSpPr>
            <a:spLocks noGrp="1"/>
          </p:cNvSpPr>
          <p:nvPr>
            <p:ph type="title" orient="vert"/>
          </p:nvPr>
        </p:nvSpPr>
        <p:spPr>
          <a:xfrm>
            <a:off x="6543676" y="365125"/>
            <a:ext cx="1971675"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992D0831-3514-4B8D-A57D-801653A526EB}"/>
              </a:ext>
            </a:extLst>
          </p:cNvPr>
          <p:cNvSpPr>
            <a:spLocks noGrp="1"/>
          </p:cNvSpPr>
          <p:nvPr>
            <p:ph type="body" orient="vert" idx="1"/>
          </p:nvPr>
        </p:nvSpPr>
        <p:spPr>
          <a:xfrm>
            <a:off x="628652" y="365125"/>
            <a:ext cx="5800725"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9FD8DC20-5BEB-42AB-859D-8591F96F00A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3C43A617-CC67-4F75-B9B2-0A74CAB824C6}"/>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8FADD897-E551-44BA-BC70-D37FE44231A3}"/>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445596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D263564E-8F58-46B0-9856-A9AE54714626}"/>
              </a:ext>
            </a:extLst>
          </p:cNvPr>
          <p:cNvSpPr>
            <a:spLocks noGrp="1"/>
          </p:cNvSpPr>
          <p:nvPr>
            <p:ph type="ctrTitle"/>
          </p:nvPr>
        </p:nvSpPr>
        <p:spPr>
          <a:xfrm>
            <a:off x="1143000" y="1122363"/>
            <a:ext cx="6858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 xmlns:a16="http://schemas.microsoft.com/office/drawing/2014/main" id="{CFD61BBC-0A5A-4BA2-94BA-3D9332E5524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 xmlns:a16="http://schemas.microsoft.com/office/drawing/2014/main" id="{E2AC06B2-8238-452E-80FE-B0181C89F71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F103CCE8-B494-499A-8730-0F32AA18C48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707959-F3B7-49CF-BBB7-9785DC3865D1}"/>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309098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2CF164E-A303-49A5-8AA4-37A93D74CBEA}"/>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EDEB157E-3158-4406-AF1F-E79EF3A5A477}"/>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4CDFA81F-964D-4F77-9ED1-04D9FB42C260}"/>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A33E4907-CE4E-4A91-9A5A-DE723D479589}"/>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501287D-9188-40B7-B9EE-6E49D573E4CD}"/>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771111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97C93676-B88B-4BF4-B0B8-FA98BE3BA442}"/>
              </a:ext>
            </a:extLst>
          </p:cNvPr>
          <p:cNvSpPr>
            <a:spLocks noGrp="1"/>
          </p:cNvSpPr>
          <p:nvPr>
            <p:ph type="title"/>
          </p:nvPr>
        </p:nvSpPr>
        <p:spPr>
          <a:xfrm>
            <a:off x="623888" y="1709789"/>
            <a:ext cx="78867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2A5163CF-38BC-415C-A3FE-FA9720B9F252}"/>
              </a:ext>
            </a:extLst>
          </p:cNvPr>
          <p:cNvSpPr>
            <a:spLocks noGrp="1"/>
          </p:cNvSpPr>
          <p:nvPr>
            <p:ph type="body" idx="1"/>
          </p:nvPr>
        </p:nvSpPr>
        <p:spPr>
          <a:xfrm>
            <a:off x="623888" y="458951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 xmlns:a16="http://schemas.microsoft.com/office/drawing/2014/main" id="{10697D4B-4E13-47DE-B772-DDA9D7FD0C79}"/>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D1287A7D-C153-43B2-A9FE-4C3D3A489F2F}"/>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BC4871-CBAA-44CB-BDCF-0D42B17563D4}"/>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81977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3C3FC2D2-6798-48B8-B866-E0DB2D2B711F}"/>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60DDDAF1-9FAC-4C83-A8B1-66E424C5FB9E}"/>
              </a:ext>
            </a:extLst>
          </p:cNvPr>
          <p:cNvSpPr>
            <a:spLocks noGrp="1"/>
          </p:cNvSpPr>
          <p:nvPr>
            <p:ph sz="half" idx="1"/>
          </p:nvPr>
        </p:nvSpPr>
        <p:spPr>
          <a:xfrm>
            <a:off x="6286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 xmlns:a16="http://schemas.microsoft.com/office/drawing/2014/main" id="{F793DF3D-0846-4D3F-90C2-7BB30C0C5E1A}"/>
              </a:ext>
            </a:extLst>
          </p:cNvPr>
          <p:cNvSpPr>
            <a:spLocks noGrp="1"/>
          </p:cNvSpPr>
          <p:nvPr>
            <p:ph sz="half" idx="2"/>
          </p:nvPr>
        </p:nvSpPr>
        <p:spPr>
          <a:xfrm>
            <a:off x="46291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 xmlns:a16="http://schemas.microsoft.com/office/drawing/2014/main" id="{A2C24040-CAB4-48D6-A884-695C8D8E80E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C642BEE4-62A5-40CE-9064-F20481C8AD2B}"/>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D37355E4-0804-46B7-948B-48FDB859C320}"/>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14909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2EFBE091-C911-4102-9D24-990B5B34B161}"/>
              </a:ext>
            </a:extLst>
          </p:cNvPr>
          <p:cNvSpPr>
            <a:spLocks noGrp="1"/>
          </p:cNvSpPr>
          <p:nvPr>
            <p:ph type="title"/>
          </p:nvPr>
        </p:nvSpPr>
        <p:spPr>
          <a:xfrm>
            <a:off x="629841" y="365129"/>
            <a:ext cx="78867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0A719DD9-7497-4B09-9EBA-09473255D887}"/>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 xmlns:a16="http://schemas.microsoft.com/office/drawing/2014/main" id="{7F9812B2-2B22-46B3-8ED5-B66675F07296}"/>
              </a:ext>
            </a:extLst>
          </p:cNvPr>
          <p:cNvSpPr>
            <a:spLocks noGrp="1"/>
          </p:cNvSpPr>
          <p:nvPr>
            <p:ph sz="half" idx="2"/>
          </p:nvPr>
        </p:nvSpPr>
        <p:spPr>
          <a:xfrm>
            <a:off x="629842" y="2505075"/>
            <a:ext cx="3868340"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 xmlns:a16="http://schemas.microsoft.com/office/drawing/2014/main" id="{E34C852E-3F4C-4FDD-8F0E-A5A20265CB2C}"/>
              </a:ext>
            </a:extLst>
          </p:cNvPr>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 xmlns:a16="http://schemas.microsoft.com/office/drawing/2014/main" id="{5EA8F130-977C-46DB-8003-35692B2576A1}"/>
              </a:ext>
            </a:extLst>
          </p:cNvPr>
          <p:cNvSpPr>
            <a:spLocks noGrp="1"/>
          </p:cNvSpPr>
          <p:nvPr>
            <p:ph sz="quarter" idx="4"/>
          </p:nvPr>
        </p:nvSpPr>
        <p:spPr>
          <a:xfrm>
            <a:off x="4629152" y="2505075"/>
            <a:ext cx="3887391"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 xmlns:a16="http://schemas.microsoft.com/office/drawing/2014/main" id="{C28BB057-02FC-4D5C-95B9-539A58476FC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8" name="Substituent subsol 7">
            <a:extLst>
              <a:ext uri="{FF2B5EF4-FFF2-40B4-BE49-F238E27FC236}">
                <a16:creationId xmlns="" xmlns:a16="http://schemas.microsoft.com/office/drawing/2014/main" id="{044B7460-1AC6-4453-89D5-5CA1D5287CCD}"/>
              </a:ext>
            </a:extLst>
          </p:cNvPr>
          <p:cNvSpPr>
            <a:spLocks noGrp="1"/>
          </p:cNvSpPr>
          <p:nvPr>
            <p:ph type="ftr" sz="quarter" idx="11"/>
          </p:nvPr>
        </p:nvSpPr>
        <p:spPr/>
        <p:txBody>
          <a:bodyPr/>
          <a:lstStyle/>
          <a:p>
            <a:endParaRPr lang="en-US">
              <a:solidFill>
                <a:prstClr val="black">
                  <a:tint val="75000"/>
                </a:prstClr>
              </a:solidFill>
            </a:endParaRPr>
          </a:p>
        </p:txBody>
      </p:sp>
      <p:sp>
        <p:nvSpPr>
          <p:cNvPr id="9" name="Substituent număr diapozitiv 8">
            <a:extLst>
              <a:ext uri="{FF2B5EF4-FFF2-40B4-BE49-F238E27FC236}">
                <a16:creationId xmlns="" xmlns:a16="http://schemas.microsoft.com/office/drawing/2014/main" id="{417EEC66-59A9-4554-9E20-7FE42550FFAF}"/>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458562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DFF8AA4-0943-4D04-9561-7CD3D0BDA0D4}"/>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 xmlns:a16="http://schemas.microsoft.com/office/drawing/2014/main" id="{F3EDFFED-4019-4CB6-8FFF-53D24E3F34A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4" name="Substituent subsol 3">
            <a:extLst>
              <a:ext uri="{FF2B5EF4-FFF2-40B4-BE49-F238E27FC236}">
                <a16:creationId xmlns="" xmlns:a16="http://schemas.microsoft.com/office/drawing/2014/main" id="{9847D801-FE36-4559-A929-FB6F83B8AD9A}"/>
              </a:ext>
            </a:extLst>
          </p:cNvPr>
          <p:cNvSpPr>
            <a:spLocks noGrp="1"/>
          </p:cNvSpPr>
          <p:nvPr>
            <p:ph type="ftr" sz="quarter" idx="11"/>
          </p:nvPr>
        </p:nvSpPr>
        <p:spPr/>
        <p:txBody>
          <a:bodyPr/>
          <a:lstStyle/>
          <a:p>
            <a:endParaRPr lang="en-US">
              <a:solidFill>
                <a:prstClr val="black">
                  <a:tint val="75000"/>
                </a:prstClr>
              </a:solidFill>
            </a:endParaRPr>
          </a:p>
        </p:txBody>
      </p:sp>
      <p:sp>
        <p:nvSpPr>
          <p:cNvPr id="5" name="Substituent număr diapozitiv 4">
            <a:extLst>
              <a:ext uri="{FF2B5EF4-FFF2-40B4-BE49-F238E27FC236}">
                <a16:creationId xmlns="" xmlns:a16="http://schemas.microsoft.com/office/drawing/2014/main" id="{D9F20816-AE07-49F3-9146-7970A527DD19}"/>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442233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 xmlns:a16="http://schemas.microsoft.com/office/drawing/2014/main" id="{E1379404-40E2-4F08-9D0F-CF2FD8A1D8C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3" name="Substituent subsol 2">
            <a:extLst>
              <a:ext uri="{FF2B5EF4-FFF2-40B4-BE49-F238E27FC236}">
                <a16:creationId xmlns="" xmlns:a16="http://schemas.microsoft.com/office/drawing/2014/main" id="{C7252ABE-1792-4409-996B-28AA7D8A990B}"/>
              </a:ext>
            </a:extLst>
          </p:cNvPr>
          <p:cNvSpPr>
            <a:spLocks noGrp="1"/>
          </p:cNvSpPr>
          <p:nvPr>
            <p:ph type="ftr" sz="quarter" idx="11"/>
          </p:nvPr>
        </p:nvSpPr>
        <p:spPr/>
        <p:txBody>
          <a:bodyPr/>
          <a:lstStyle/>
          <a:p>
            <a:endParaRPr lang="en-US">
              <a:solidFill>
                <a:prstClr val="black">
                  <a:tint val="75000"/>
                </a:prstClr>
              </a:solidFill>
            </a:endParaRPr>
          </a:p>
        </p:txBody>
      </p:sp>
      <p:sp>
        <p:nvSpPr>
          <p:cNvPr id="4" name="Substituent număr diapozitiv 3">
            <a:extLst>
              <a:ext uri="{FF2B5EF4-FFF2-40B4-BE49-F238E27FC236}">
                <a16:creationId xmlns="" xmlns:a16="http://schemas.microsoft.com/office/drawing/2014/main" id="{7F1FBE86-7A33-4410-8322-C30B94A9F9B2}"/>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3576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5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11B9C0-14C0-4CAE-8A6B-09EC0BF43BB5}"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a:p>
        </p:txBody>
      </p:sp>
    </p:spTree>
    <p:extLst>
      <p:ext uri="{BB962C8B-B14F-4D97-AF65-F5344CB8AC3E}">
        <p14:creationId xmlns:p14="http://schemas.microsoft.com/office/powerpoint/2010/main" val="24273384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2315FE8-2116-4378-B840-D88860D099C8}"/>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939ADE5B-7C29-4FA4-974C-84366B15785B}"/>
              </a:ext>
            </a:extLst>
          </p:cNvPr>
          <p:cNvSpPr>
            <a:spLocks noGrp="1"/>
          </p:cNvSpPr>
          <p:nvPr>
            <p:ph idx="1"/>
          </p:nvPr>
        </p:nvSpPr>
        <p:spPr>
          <a:xfrm>
            <a:off x="3887391" y="98747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 xmlns:a16="http://schemas.microsoft.com/office/drawing/2014/main" id="{3E4B7B53-A5D3-467F-ABB0-A046C11D88D4}"/>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C7366F92-0AC4-4B8D-BA50-EB43CC78C428}"/>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F6AEEAEB-EF8D-4C4E-AECE-6723B0B2E288}"/>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061630F7-E925-4BD5-AB4D-6C21E3B20A2E}"/>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99946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9A6187C-FF4D-4FD3-B039-103C199D63C9}"/>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 xmlns:a16="http://schemas.microsoft.com/office/drawing/2014/main" id="{E9FF12E1-6CB1-47F3-BE6E-812E034239B0}"/>
              </a:ext>
            </a:extLst>
          </p:cNvPr>
          <p:cNvSpPr>
            <a:spLocks noGrp="1"/>
          </p:cNvSpPr>
          <p:nvPr>
            <p:ph type="pic" idx="1"/>
          </p:nvPr>
        </p:nvSpPr>
        <p:spPr>
          <a:xfrm>
            <a:off x="3887391" y="98747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a:extLst>
              <a:ext uri="{FF2B5EF4-FFF2-40B4-BE49-F238E27FC236}">
                <a16:creationId xmlns="" xmlns:a16="http://schemas.microsoft.com/office/drawing/2014/main" id="{1579CF82-8485-4331-B59F-86E0A8BCE7A5}"/>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6E2B23A4-8A64-4867-8FB7-9F0A2412397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6F93AEBF-4C0D-4E57-A320-54CA5F6FB3BE}"/>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BDECA8A8-0950-4DED-9602-3692A266209A}"/>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96932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BDD773F-BF14-4008-BD4A-55C5D29AB417}"/>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1D5E891D-7DA2-4F33-AA57-04410082F763}"/>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8B169407-097A-41DC-BCD0-EED667A9F4B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7425465-8165-4CE2-BE9D-9E362C25F2B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672C791A-7BF4-4F67-A595-14160DF393AC}"/>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44601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 xmlns:a16="http://schemas.microsoft.com/office/drawing/2014/main" id="{1FC257B2-F6D1-40EB-92DB-AFBEF7BD80FC}"/>
              </a:ext>
            </a:extLst>
          </p:cNvPr>
          <p:cNvSpPr>
            <a:spLocks noGrp="1"/>
          </p:cNvSpPr>
          <p:nvPr>
            <p:ph type="title" orient="vert"/>
          </p:nvPr>
        </p:nvSpPr>
        <p:spPr>
          <a:xfrm>
            <a:off x="6543676" y="365125"/>
            <a:ext cx="1971675"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992D0831-3514-4B8D-A57D-801653A526EB}"/>
              </a:ext>
            </a:extLst>
          </p:cNvPr>
          <p:cNvSpPr>
            <a:spLocks noGrp="1"/>
          </p:cNvSpPr>
          <p:nvPr>
            <p:ph type="body" orient="vert" idx="1"/>
          </p:nvPr>
        </p:nvSpPr>
        <p:spPr>
          <a:xfrm>
            <a:off x="628652" y="365125"/>
            <a:ext cx="5800725"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9FD8DC20-5BEB-42AB-859D-8591F96F00A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3C43A617-CC67-4F75-B9B2-0A74CAB824C6}"/>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8FADD897-E551-44BA-BC70-D37FE44231A3}"/>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33101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D263564E-8F58-46B0-9856-A9AE54714626}"/>
              </a:ext>
            </a:extLst>
          </p:cNvPr>
          <p:cNvSpPr>
            <a:spLocks noGrp="1"/>
          </p:cNvSpPr>
          <p:nvPr>
            <p:ph type="ctrTitle"/>
          </p:nvPr>
        </p:nvSpPr>
        <p:spPr>
          <a:xfrm>
            <a:off x="1143000" y="1122363"/>
            <a:ext cx="6858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 xmlns:a16="http://schemas.microsoft.com/office/drawing/2014/main" id="{CFD61BBC-0A5A-4BA2-94BA-3D9332E5524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 xmlns:a16="http://schemas.microsoft.com/office/drawing/2014/main" id="{E2AC06B2-8238-452E-80FE-B0181C89F71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F103CCE8-B494-499A-8730-0F32AA18C48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707959-F3B7-49CF-BBB7-9785DC3865D1}"/>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729931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2CF164E-A303-49A5-8AA4-37A93D74CBEA}"/>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EDEB157E-3158-4406-AF1F-E79EF3A5A477}"/>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4CDFA81F-964D-4F77-9ED1-04D9FB42C260}"/>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A33E4907-CE4E-4A91-9A5A-DE723D479589}"/>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501287D-9188-40B7-B9EE-6E49D573E4CD}"/>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95018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97C93676-B88B-4BF4-B0B8-FA98BE3BA442}"/>
              </a:ext>
            </a:extLst>
          </p:cNvPr>
          <p:cNvSpPr>
            <a:spLocks noGrp="1"/>
          </p:cNvSpPr>
          <p:nvPr>
            <p:ph type="title"/>
          </p:nvPr>
        </p:nvSpPr>
        <p:spPr>
          <a:xfrm>
            <a:off x="623888" y="1709783"/>
            <a:ext cx="78867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2A5163CF-38BC-415C-A3FE-FA9720B9F252}"/>
              </a:ext>
            </a:extLst>
          </p:cNvPr>
          <p:cNvSpPr>
            <a:spLocks noGrp="1"/>
          </p:cNvSpPr>
          <p:nvPr>
            <p:ph type="body" idx="1"/>
          </p:nvPr>
        </p:nvSpPr>
        <p:spPr>
          <a:xfrm>
            <a:off x="623888" y="458950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 xmlns:a16="http://schemas.microsoft.com/office/drawing/2014/main" id="{10697D4B-4E13-47DE-B772-DDA9D7FD0C79}"/>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D1287A7D-C153-43B2-A9FE-4C3D3A489F2F}"/>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BC4871-CBAA-44CB-BDCF-0D42B17563D4}"/>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9927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3C3FC2D2-6798-48B8-B866-E0DB2D2B711F}"/>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60DDDAF1-9FAC-4C83-A8B1-66E424C5FB9E}"/>
              </a:ext>
            </a:extLst>
          </p:cNvPr>
          <p:cNvSpPr>
            <a:spLocks noGrp="1"/>
          </p:cNvSpPr>
          <p:nvPr>
            <p:ph sz="half" idx="1"/>
          </p:nvPr>
        </p:nvSpPr>
        <p:spPr>
          <a:xfrm>
            <a:off x="6286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 xmlns:a16="http://schemas.microsoft.com/office/drawing/2014/main" id="{F793DF3D-0846-4D3F-90C2-7BB30C0C5E1A}"/>
              </a:ext>
            </a:extLst>
          </p:cNvPr>
          <p:cNvSpPr>
            <a:spLocks noGrp="1"/>
          </p:cNvSpPr>
          <p:nvPr>
            <p:ph sz="half" idx="2"/>
          </p:nvPr>
        </p:nvSpPr>
        <p:spPr>
          <a:xfrm>
            <a:off x="46291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 xmlns:a16="http://schemas.microsoft.com/office/drawing/2014/main" id="{A2C24040-CAB4-48D6-A884-695C8D8E80E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C642BEE4-62A5-40CE-9064-F20481C8AD2B}"/>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D37355E4-0804-46B7-948B-48FDB859C320}"/>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097030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2EFBE091-C911-4102-9D24-990B5B34B161}"/>
              </a:ext>
            </a:extLst>
          </p:cNvPr>
          <p:cNvSpPr>
            <a:spLocks noGrp="1"/>
          </p:cNvSpPr>
          <p:nvPr>
            <p:ph type="title"/>
          </p:nvPr>
        </p:nvSpPr>
        <p:spPr>
          <a:xfrm>
            <a:off x="629841" y="365129"/>
            <a:ext cx="78867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0A719DD9-7497-4B09-9EBA-09473255D887}"/>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 xmlns:a16="http://schemas.microsoft.com/office/drawing/2014/main" id="{7F9812B2-2B22-46B3-8ED5-B66675F07296}"/>
              </a:ext>
            </a:extLst>
          </p:cNvPr>
          <p:cNvSpPr>
            <a:spLocks noGrp="1"/>
          </p:cNvSpPr>
          <p:nvPr>
            <p:ph sz="half" idx="2"/>
          </p:nvPr>
        </p:nvSpPr>
        <p:spPr>
          <a:xfrm>
            <a:off x="629842" y="2505075"/>
            <a:ext cx="3868340"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 xmlns:a16="http://schemas.microsoft.com/office/drawing/2014/main" id="{E34C852E-3F4C-4FDD-8F0E-A5A20265CB2C}"/>
              </a:ext>
            </a:extLst>
          </p:cNvPr>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 xmlns:a16="http://schemas.microsoft.com/office/drawing/2014/main" id="{5EA8F130-977C-46DB-8003-35692B2576A1}"/>
              </a:ext>
            </a:extLst>
          </p:cNvPr>
          <p:cNvSpPr>
            <a:spLocks noGrp="1"/>
          </p:cNvSpPr>
          <p:nvPr>
            <p:ph sz="quarter" idx="4"/>
          </p:nvPr>
        </p:nvSpPr>
        <p:spPr>
          <a:xfrm>
            <a:off x="4629152" y="2505075"/>
            <a:ext cx="3887391"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 xmlns:a16="http://schemas.microsoft.com/office/drawing/2014/main" id="{C28BB057-02FC-4D5C-95B9-539A58476FC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8" name="Substituent subsol 7">
            <a:extLst>
              <a:ext uri="{FF2B5EF4-FFF2-40B4-BE49-F238E27FC236}">
                <a16:creationId xmlns="" xmlns:a16="http://schemas.microsoft.com/office/drawing/2014/main" id="{044B7460-1AC6-4453-89D5-5CA1D5287CCD}"/>
              </a:ext>
            </a:extLst>
          </p:cNvPr>
          <p:cNvSpPr>
            <a:spLocks noGrp="1"/>
          </p:cNvSpPr>
          <p:nvPr>
            <p:ph type="ftr" sz="quarter" idx="11"/>
          </p:nvPr>
        </p:nvSpPr>
        <p:spPr/>
        <p:txBody>
          <a:bodyPr/>
          <a:lstStyle/>
          <a:p>
            <a:endParaRPr lang="en-US">
              <a:solidFill>
                <a:prstClr val="black">
                  <a:tint val="75000"/>
                </a:prstClr>
              </a:solidFill>
            </a:endParaRPr>
          </a:p>
        </p:txBody>
      </p:sp>
      <p:sp>
        <p:nvSpPr>
          <p:cNvPr id="9" name="Substituent număr diapozitiv 8">
            <a:extLst>
              <a:ext uri="{FF2B5EF4-FFF2-40B4-BE49-F238E27FC236}">
                <a16:creationId xmlns="" xmlns:a16="http://schemas.microsoft.com/office/drawing/2014/main" id="{417EEC66-59A9-4554-9E20-7FE42550FFAF}"/>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1463837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DFF8AA4-0943-4D04-9561-7CD3D0BDA0D4}"/>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 xmlns:a16="http://schemas.microsoft.com/office/drawing/2014/main" id="{F3EDFFED-4019-4CB6-8FFF-53D24E3F34A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4" name="Substituent subsol 3">
            <a:extLst>
              <a:ext uri="{FF2B5EF4-FFF2-40B4-BE49-F238E27FC236}">
                <a16:creationId xmlns="" xmlns:a16="http://schemas.microsoft.com/office/drawing/2014/main" id="{9847D801-FE36-4559-A929-FB6F83B8AD9A}"/>
              </a:ext>
            </a:extLst>
          </p:cNvPr>
          <p:cNvSpPr>
            <a:spLocks noGrp="1"/>
          </p:cNvSpPr>
          <p:nvPr>
            <p:ph type="ftr" sz="quarter" idx="11"/>
          </p:nvPr>
        </p:nvSpPr>
        <p:spPr/>
        <p:txBody>
          <a:bodyPr/>
          <a:lstStyle/>
          <a:p>
            <a:endParaRPr lang="en-US">
              <a:solidFill>
                <a:prstClr val="black">
                  <a:tint val="75000"/>
                </a:prstClr>
              </a:solidFill>
            </a:endParaRPr>
          </a:p>
        </p:txBody>
      </p:sp>
      <p:sp>
        <p:nvSpPr>
          <p:cNvPr id="5" name="Substituent număr diapozitiv 4">
            <a:extLst>
              <a:ext uri="{FF2B5EF4-FFF2-40B4-BE49-F238E27FC236}">
                <a16:creationId xmlns="" xmlns:a16="http://schemas.microsoft.com/office/drawing/2014/main" id="{D9F20816-AE07-49F3-9146-7970A527DD19}"/>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8885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B11B9C0-14C0-4CAE-8A6B-09EC0BF43BB5}"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5F257-C8AB-40DD-931C-974567A2C50A}" type="slidenum">
              <a:rPr lang="en-US" smtClean="0"/>
              <a:pPr/>
              <a:t>‹#›</a:t>
            </a:fld>
            <a:endParaRPr lang="en-US"/>
          </a:p>
        </p:txBody>
      </p:sp>
    </p:spTree>
    <p:extLst>
      <p:ext uri="{BB962C8B-B14F-4D97-AF65-F5344CB8AC3E}">
        <p14:creationId xmlns:p14="http://schemas.microsoft.com/office/powerpoint/2010/main" val="414154734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 xmlns:a16="http://schemas.microsoft.com/office/drawing/2014/main" id="{E1379404-40E2-4F08-9D0F-CF2FD8A1D8C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3" name="Substituent subsol 2">
            <a:extLst>
              <a:ext uri="{FF2B5EF4-FFF2-40B4-BE49-F238E27FC236}">
                <a16:creationId xmlns="" xmlns:a16="http://schemas.microsoft.com/office/drawing/2014/main" id="{C7252ABE-1792-4409-996B-28AA7D8A990B}"/>
              </a:ext>
            </a:extLst>
          </p:cNvPr>
          <p:cNvSpPr>
            <a:spLocks noGrp="1"/>
          </p:cNvSpPr>
          <p:nvPr>
            <p:ph type="ftr" sz="quarter" idx="11"/>
          </p:nvPr>
        </p:nvSpPr>
        <p:spPr/>
        <p:txBody>
          <a:bodyPr/>
          <a:lstStyle/>
          <a:p>
            <a:endParaRPr lang="en-US">
              <a:solidFill>
                <a:prstClr val="black">
                  <a:tint val="75000"/>
                </a:prstClr>
              </a:solidFill>
            </a:endParaRPr>
          </a:p>
        </p:txBody>
      </p:sp>
      <p:sp>
        <p:nvSpPr>
          <p:cNvPr id="4" name="Substituent număr diapozitiv 3">
            <a:extLst>
              <a:ext uri="{FF2B5EF4-FFF2-40B4-BE49-F238E27FC236}">
                <a16:creationId xmlns="" xmlns:a16="http://schemas.microsoft.com/office/drawing/2014/main" id="{7F1FBE86-7A33-4410-8322-C30B94A9F9B2}"/>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215535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2315FE8-2116-4378-B840-D88860D099C8}"/>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939ADE5B-7C29-4FA4-974C-84366B15785B}"/>
              </a:ext>
            </a:extLst>
          </p:cNvPr>
          <p:cNvSpPr>
            <a:spLocks noGrp="1"/>
          </p:cNvSpPr>
          <p:nvPr>
            <p:ph idx="1"/>
          </p:nvPr>
        </p:nvSpPr>
        <p:spPr>
          <a:xfrm>
            <a:off x="3887391" y="98747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 xmlns:a16="http://schemas.microsoft.com/office/drawing/2014/main" id="{3E4B7B53-A5D3-467F-ABB0-A046C11D88D4}"/>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C7366F92-0AC4-4B8D-BA50-EB43CC78C428}"/>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F6AEEAEB-EF8D-4C4E-AECE-6723B0B2E288}"/>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061630F7-E925-4BD5-AB4D-6C21E3B20A2E}"/>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954616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9A6187C-FF4D-4FD3-B039-103C199D63C9}"/>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 xmlns:a16="http://schemas.microsoft.com/office/drawing/2014/main" id="{E9FF12E1-6CB1-47F3-BE6E-812E034239B0}"/>
              </a:ext>
            </a:extLst>
          </p:cNvPr>
          <p:cNvSpPr>
            <a:spLocks noGrp="1"/>
          </p:cNvSpPr>
          <p:nvPr>
            <p:ph type="pic" idx="1"/>
          </p:nvPr>
        </p:nvSpPr>
        <p:spPr>
          <a:xfrm>
            <a:off x="3887391" y="98747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a:extLst>
              <a:ext uri="{FF2B5EF4-FFF2-40B4-BE49-F238E27FC236}">
                <a16:creationId xmlns="" xmlns:a16="http://schemas.microsoft.com/office/drawing/2014/main" id="{1579CF82-8485-4331-B59F-86E0A8BCE7A5}"/>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6E2B23A4-8A64-4867-8FB7-9F0A2412397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6F93AEBF-4C0D-4E57-A320-54CA5F6FB3BE}"/>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BDECA8A8-0950-4DED-9602-3692A266209A}"/>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7994816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BDD773F-BF14-4008-BD4A-55C5D29AB417}"/>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1D5E891D-7DA2-4F33-AA57-04410082F763}"/>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8B169407-097A-41DC-BCD0-EED667A9F4B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7425465-8165-4CE2-BE9D-9E362C25F2B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672C791A-7BF4-4F67-A595-14160DF393AC}"/>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655917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 xmlns:a16="http://schemas.microsoft.com/office/drawing/2014/main" id="{1FC257B2-F6D1-40EB-92DB-AFBEF7BD80FC}"/>
              </a:ext>
            </a:extLst>
          </p:cNvPr>
          <p:cNvSpPr>
            <a:spLocks noGrp="1"/>
          </p:cNvSpPr>
          <p:nvPr>
            <p:ph type="title" orient="vert"/>
          </p:nvPr>
        </p:nvSpPr>
        <p:spPr>
          <a:xfrm>
            <a:off x="6543676" y="365125"/>
            <a:ext cx="1971675"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992D0831-3514-4B8D-A57D-801653A526EB}"/>
              </a:ext>
            </a:extLst>
          </p:cNvPr>
          <p:cNvSpPr>
            <a:spLocks noGrp="1"/>
          </p:cNvSpPr>
          <p:nvPr>
            <p:ph type="body" orient="vert" idx="1"/>
          </p:nvPr>
        </p:nvSpPr>
        <p:spPr>
          <a:xfrm>
            <a:off x="628652" y="365125"/>
            <a:ext cx="5800725"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9FD8DC20-5BEB-42AB-859D-8591F96F00A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3C43A617-CC67-4F75-B9B2-0A74CAB824C6}"/>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8FADD897-E551-44BA-BC70-D37FE44231A3}"/>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078538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D263564E-8F58-46B0-9856-A9AE54714626}"/>
              </a:ext>
            </a:extLst>
          </p:cNvPr>
          <p:cNvSpPr>
            <a:spLocks noGrp="1"/>
          </p:cNvSpPr>
          <p:nvPr>
            <p:ph type="ctrTitle"/>
          </p:nvPr>
        </p:nvSpPr>
        <p:spPr>
          <a:xfrm>
            <a:off x="1143000" y="1122363"/>
            <a:ext cx="6858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 xmlns:a16="http://schemas.microsoft.com/office/drawing/2014/main" id="{CFD61BBC-0A5A-4BA2-94BA-3D9332E5524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 xmlns:a16="http://schemas.microsoft.com/office/drawing/2014/main" id="{E2AC06B2-8238-452E-80FE-B0181C89F71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F103CCE8-B494-499A-8730-0F32AA18C48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707959-F3B7-49CF-BBB7-9785DC3865D1}"/>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533441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2CF164E-A303-49A5-8AA4-37A93D74CBEA}"/>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EDEB157E-3158-4406-AF1F-E79EF3A5A477}"/>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4CDFA81F-964D-4F77-9ED1-04D9FB42C260}"/>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A33E4907-CE4E-4A91-9A5A-DE723D479589}"/>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501287D-9188-40B7-B9EE-6E49D573E4CD}"/>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070748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97C93676-B88B-4BF4-B0B8-FA98BE3BA442}"/>
              </a:ext>
            </a:extLst>
          </p:cNvPr>
          <p:cNvSpPr>
            <a:spLocks noGrp="1"/>
          </p:cNvSpPr>
          <p:nvPr>
            <p:ph type="title"/>
          </p:nvPr>
        </p:nvSpPr>
        <p:spPr>
          <a:xfrm>
            <a:off x="623888" y="1709775"/>
            <a:ext cx="78867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2A5163CF-38BC-415C-A3FE-FA9720B9F252}"/>
              </a:ext>
            </a:extLst>
          </p:cNvPr>
          <p:cNvSpPr>
            <a:spLocks noGrp="1"/>
          </p:cNvSpPr>
          <p:nvPr>
            <p:ph type="body" idx="1"/>
          </p:nvPr>
        </p:nvSpPr>
        <p:spPr>
          <a:xfrm>
            <a:off x="623888" y="4589500"/>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 xmlns:a16="http://schemas.microsoft.com/office/drawing/2014/main" id="{10697D4B-4E13-47DE-B772-DDA9D7FD0C79}"/>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D1287A7D-C153-43B2-A9FE-4C3D3A489F2F}"/>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BC4871-CBAA-44CB-BDCF-0D42B17563D4}"/>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659073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3C3FC2D2-6798-48B8-B866-E0DB2D2B711F}"/>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60DDDAF1-9FAC-4C83-A8B1-66E424C5FB9E}"/>
              </a:ext>
            </a:extLst>
          </p:cNvPr>
          <p:cNvSpPr>
            <a:spLocks noGrp="1"/>
          </p:cNvSpPr>
          <p:nvPr>
            <p:ph sz="half" idx="1"/>
          </p:nvPr>
        </p:nvSpPr>
        <p:spPr>
          <a:xfrm>
            <a:off x="6286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 xmlns:a16="http://schemas.microsoft.com/office/drawing/2014/main" id="{F793DF3D-0846-4D3F-90C2-7BB30C0C5E1A}"/>
              </a:ext>
            </a:extLst>
          </p:cNvPr>
          <p:cNvSpPr>
            <a:spLocks noGrp="1"/>
          </p:cNvSpPr>
          <p:nvPr>
            <p:ph sz="half" idx="2"/>
          </p:nvPr>
        </p:nvSpPr>
        <p:spPr>
          <a:xfrm>
            <a:off x="46291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 xmlns:a16="http://schemas.microsoft.com/office/drawing/2014/main" id="{A2C24040-CAB4-48D6-A884-695C8D8E80E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C642BEE4-62A5-40CE-9064-F20481C8AD2B}"/>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D37355E4-0804-46B7-948B-48FDB859C320}"/>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9884026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2EFBE091-C911-4102-9D24-990B5B34B161}"/>
              </a:ext>
            </a:extLst>
          </p:cNvPr>
          <p:cNvSpPr>
            <a:spLocks noGrp="1"/>
          </p:cNvSpPr>
          <p:nvPr>
            <p:ph type="title"/>
          </p:nvPr>
        </p:nvSpPr>
        <p:spPr>
          <a:xfrm>
            <a:off x="629841" y="365129"/>
            <a:ext cx="78867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0A719DD9-7497-4B09-9EBA-09473255D887}"/>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 xmlns:a16="http://schemas.microsoft.com/office/drawing/2014/main" id="{7F9812B2-2B22-46B3-8ED5-B66675F07296}"/>
              </a:ext>
            </a:extLst>
          </p:cNvPr>
          <p:cNvSpPr>
            <a:spLocks noGrp="1"/>
          </p:cNvSpPr>
          <p:nvPr>
            <p:ph sz="half" idx="2"/>
          </p:nvPr>
        </p:nvSpPr>
        <p:spPr>
          <a:xfrm>
            <a:off x="629842" y="2505075"/>
            <a:ext cx="3868340"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 xmlns:a16="http://schemas.microsoft.com/office/drawing/2014/main" id="{E34C852E-3F4C-4FDD-8F0E-A5A20265CB2C}"/>
              </a:ext>
            </a:extLst>
          </p:cNvPr>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 xmlns:a16="http://schemas.microsoft.com/office/drawing/2014/main" id="{5EA8F130-977C-46DB-8003-35692B2576A1}"/>
              </a:ext>
            </a:extLst>
          </p:cNvPr>
          <p:cNvSpPr>
            <a:spLocks noGrp="1"/>
          </p:cNvSpPr>
          <p:nvPr>
            <p:ph sz="quarter" idx="4"/>
          </p:nvPr>
        </p:nvSpPr>
        <p:spPr>
          <a:xfrm>
            <a:off x="4629152" y="2505075"/>
            <a:ext cx="3887391"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 xmlns:a16="http://schemas.microsoft.com/office/drawing/2014/main" id="{C28BB057-02FC-4D5C-95B9-539A58476FC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8" name="Substituent subsol 7">
            <a:extLst>
              <a:ext uri="{FF2B5EF4-FFF2-40B4-BE49-F238E27FC236}">
                <a16:creationId xmlns="" xmlns:a16="http://schemas.microsoft.com/office/drawing/2014/main" id="{044B7460-1AC6-4453-89D5-5CA1D5287CCD}"/>
              </a:ext>
            </a:extLst>
          </p:cNvPr>
          <p:cNvSpPr>
            <a:spLocks noGrp="1"/>
          </p:cNvSpPr>
          <p:nvPr>
            <p:ph type="ftr" sz="quarter" idx="11"/>
          </p:nvPr>
        </p:nvSpPr>
        <p:spPr/>
        <p:txBody>
          <a:bodyPr/>
          <a:lstStyle/>
          <a:p>
            <a:endParaRPr lang="en-US">
              <a:solidFill>
                <a:prstClr val="black">
                  <a:tint val="75000"/>
                </a:prstClr>
              </a:solidFill>
            </a:endParaRPr>
          </a:p>
        </p:txBody>
      </p:sp>
      <p:sp>
        <p:nvSpPr>
          <p:cNvPr id="9" name="Substituent număr diapozitiv 8">
            <a:extLst>
              <a:ext uri="{FF2B5EF4-FFF2-40B4-BE49-F238E27FC236}">
                <a16:creationId xmlns="" xmlns:a16="http://schemas.microsoft.com/office/drawing/2014/main" id="{417EEC66-59A9-4554-9E20-7FE42550FFAF}"/>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5411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52"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52"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11B9C0-14C0-4CAE-8A6B-09EC0BF43BB5}" type="datetimeFigureOut">
              <a:rPr lang="en-US" smtClean="0"/>
              <a:pPr/>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A5F257-C8AB-40DD-931C-974567A2C50A}" type="slidenum">
              <a:rPr lang="en-US" smtClean="0"/>
              <a:pPr/>
              <a:t>‹#›</a:t>
            </a:fld>
            <a:endParaRPr lang="en-US"/>
          </a:p>
        </p:txBody>
      </p:sp>
    </p:spTree>
    <p:extLst>
      <p:ext uri="{BB962C8B-B14F-4D97-AF65-F5344CB8AC3E}">
        <p14:creationId xmlns:p14="http://schemas.microsoft.com/office/powerpoint/2010/main" val="407538879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DFF8AA4-0943-4D04-9561-7CD3D0BDA0D4}"/>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 xmlns:a16="http://schemas.microsoft.com/office/drawing/2014/main" id="{F3EDFFED-4019-4CB6-8FFF-53D24E3F34A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4" name="Substituent subsol 3">
            <a:extLst>
              <a:ext uri="{FF2B5EF4-FFF2-40B4-BE49-F238E27FC236}">
                <a16:creationId xmlns="" xmlns:a16="http://schemas.microsoft.com/office/drawing/2014/main" id="{9847D801-FE36-4559-A929-FB6F83B8AD9A}"/>
              </a:ext>
            </a:extLst>
          </p:cNvPr>
          <p:cNvSpPr>
            <a:spLocks noGrp="1"/>
          </p:cNvSpPr>
          <p:nvPr>
            <p:ph type="ftr" sz="quarter" idx="11"/>
          </p:nvPr>
        </p:nvSpPr>
        <p:spPr/>
        <p:txBody>
          <a:bodyPr/>
          <a:lstStyle/>
          <a:p>
            <a:endParaRPr lang="en-US">
              <a:solidFill>
                <a:prstClr val="black">
                  <a:tint val="75000"/>
                </a:prstClr>
              </a:solidFill>
            </a:endParaRPr>
          </a:p>
        </p:txBody>
      </p:sp>
      <p:sp>
        <p:nvSpPr>
          <p:cNvPr id="5" name="Substituent număr diapozitiv 4">
            <a:extLst>
              <a:ext uri="{FF2B5EF4-FFF2-40B4-BE49-F238E27FC236}">
                <a16:creationId xmlns="" xmlns:a16="http://schemas.microsoft.com/office/drawing/2014/main" id="{D9F20816-AE07-49F3-9146-7970A527DD19}"/>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657084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 xmlns:a16="http://schemas.microsoft.com/office/drawing/2014/main" id="{E1379404-40E2-4F08-9D0F-CF2FD8A1D8C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3" name="Substituent subsol 2">
            <a:extLst>
              <a:ext uri="{FF2B5EF4-FFF2-40B4-BE49-F238E27FC236}">
                <a16:creationId xmlns="" xmlns:a16="http://schemas.microsoft.com/office/drawing/2014/main" id="{C7252ABE-1792-4409-996B-28AA7D8A990B}"/>
              </a:ext>
            </a:extLst>
          </p:cNvPr>
          <p:cNvSpPr>
            <a:spLocks noGrp="1"/>
          </p:cNvSpPr>
          <p:nvPr>
            <p:ph type="ftr" sz="quarter" idx="11"/>
          </p:nvPr>
        </p:nvSpPr>
        <p:spPr/>
        <p:txBody>
          <a:bodyPr/>
          <a:lstStyle/>
          <a:p>
            <a:endParaRPr lang="en-US">
              <a:solidFill>
                <a:prstClr val="black">
                  <a:tint val="75000"/>
                </a:prstClr>
              </a:solidFill>
            </a:endParaRPr>
          </a:p>
        </p:txBody>
      </p:sp>
      <p:sp>
        <p:nvSpPr>
          <p:cNvPr id="4" name="Substituent număr diapozitiv 3">
            <a:extLst>
              <a:ext uri="{FF2B5EF4-FFF2-40B4-BE49-F238E27FC236}">
                <a16:creationId xmlns="" xmlns:a16="http://schemas.microsoft.com/office/drawing/2014/main" id="{7F1FBE86-7A33-4410-8322-C30B94A9F9B2}"/>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8947670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2315FE8-2116-4378-B840-D88860D099C8}"/>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939ADE5B-7C29-4FA4-974C-84366B15785B}"/>
              </a:ext>
            </a:extLst>
          </p:cNvPr>
          <p:cNvSpPr>
            <a:spLocks noGrp="1"/>
          </p:cNvSpPr>
          <p:nvPr>
            <p:ph idx="1"/>
          </p:nvPr>
        </p:nvSpPr>
        <p:spPr>
          <a:xfrm>
            <a:off x="3887391" y="987462"/>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 xmlns:a16="http://schemas.microsoft.com/office/drawing/2014/main" id="{3E4B7B53-A5D3-467F-ABB0-A046C11D88D4}"/>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C7366F92-0AC4-4B8D-BA50-EB43CC78C428}"/>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F6AEEAEB-EF8D-4C4E-AECE-6723B0B2E288}"/>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061630F7-E925-4BD5-AB4D-6C21E3B20A2E}"/>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3862917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9A6187C-FF4D-4FD3-B039-103C199D63C9}"/>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 xmlns:a16="http://schemas.microsoft.com/office/drawing/2014/main" id="{E9FF12E1-6CB1-47F3-BE6E-812E034239B0}"/>
              </a:ext>
            </a:extLst>
          </p:cNvPr>
          <p:cNvSpPr>
            <a:spLocks noGrp="1"/>
          </p:cNvSpPr>
          <p:nvPr>
            <p:ph type="pic" idx="1"/>
          </p:nvPr>
        </p:nvSpPr>
        <p:spPr>
          <a:xfrm>
            <a:off x="3887391" y="987462"/>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a:extLst>
              <a:ext uri="{FF2B5EF4-FFF2-40B4-BE49-F238E27FC236}">
                <a16:creationId xmlns="" xmlns:a16="http://schemas.microsoft.com/office/drawing/2014/main" id="{1579CF82-8485-4331-B59F-86E0A8BCE7A5}"/>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6E2B23A4-8A64-4867-8FB7-9F0A2412397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6F93AEBF-4C0D-4E57-A320-54CA5F6FB3BE}"/>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BDECA8A8-0950-4DED-9602-3692A266209A}"/>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744441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BDD773F-BF14-4008-BD4A-55C5D29AB417}"/>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1D5E891D-7DA2-4F33-AA57-04410082F763}"/>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8B169407-097A-41DC-BCD0-EED667A9F4B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7425465-8165-4CE2-BE9D-9E362C25F2B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672C791A-7BF4-4F67-A595-14160DF393AC}"/>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363749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 xmlns:a16="http://schemas.microsoft.com/office/drawing/2014/main" id="{1FC257B2-F6D1-40EB-92DB-AFBEF7BD80FC}"/>
              </a:ext>
            </a:extLst>
          </p:cNvPr>
          <p:cNvSpPr>
            <a:spLocks noGrp="1"/>
          </p:cNvSpPr>
          <p:nvPr>
            <p:ph type="title" orient="vert"/>
          </p:nvPr>
        </p:nvSpPr>
        <p:spPr>
          <a:xfrm>
            <a:off x="6543676" y="365125"/>
            <a:ext cx="1971675"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992D0831-3514-4B8D-A57D-801653A526EB}"/>
              </a:ext>
            </a:extLst>
          </p:cNvPr>
          <p:cNvSpPr>
            <a:spLocks noGrp="1"/>
          </p:cNvSpPr>
          <p:nvPr>
            <p:ph type="body" orient="vert" idx="1"/>
          </p:nvPr>
        </p:nvSpPr>
        <p:spPr>
          <a:xfrm>
            <a:off x="628652" y="365125"/>
            <a:ext cx="5800725"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9FD8DC20-5BEB-42AB-859D-8591F96F00A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3C43A617-CC67-4F75-B9B2-0A74CAB824C6}"/>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8FADD897-E551-44BA-BC70-D37FE44231A3}"/>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4907010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D263564E-8F58-46B0-9856-A9AE54714626}"/>
              </a:ext>
            </a:extLst>
          </p:cNvPr>
          <p:cNvSpPr>
            <a:spLocks noGrp="1"/>
          </p:cNvSpPr>
          <p:nvPr>
            <p:ph type="ctrTitle"/>
          </p:nvPr>
        </p:nvSpPr>
        <p:spPr>
          <a:xfrm>
            <a:off x="1143000" y="1122363"/>
            <a:ext cx="6858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 xmlns:a16="http://schemas.microsoft.com/office/drawing/2014/main" id="{CFD61BBC-0A5A-4BA2-94BA-3D9332E5524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 xmlns:a16="http://schemas.microsoft.com/office/drawing/2014/main" id="{E2AC06B2-8238-452E-80FE-B0181C89F71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F103CCE8-B494-499A-8730-0F32AA18C48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707959-F3B7-49CF-BBB7-9785DC3865D1}"/>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187765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2CF164E-A303-49A5-8AA4-37A93D74CBEA}"/>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EDEB157E-3158-4406-AF1F-E79EF3A5A477}"/>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4CDFA81F-964D-4F77-9ED1-04D9FB42C260}"/>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A33E4907-CE4E-4A91-9A5A-DE723D479589}"/>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501287D-9188-40B7-B9EE-6E49D573E4CD}"/>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965949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97C93676-B88B-4BF4-B0B8-FA98BE3BA442}"/>
              </a:ext>
            </a:extLst>
          </p:cNvPr>
          <p:cNvSpPr>
            <a:spLocks noGrp="1"/>
          </p:cNvSpPr>
          <p:nvPr>
            <p:ph type="title"/>
          </p:nvPr>
        </p:nvSpPr>
        <p:spPr>
          <a:xfrm>
            <a:off x="623888" y="1709765"/>
            <a:ext cx="78867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2A5163CF-38BC-415C-A3FE-FA9720B9F252}"/>
              </a:ext>
            </a:extLst>
          </p:cNvPr>
          <p:cNvSpPr>
            <a:spLocks noGrp="1"/>
          </p:cNvSpPr>
          <p:nvPr>
            <p:ph type="body" idx="1"/>
          </p:nvPr>
        </p:nvSpPr>
        <p:spPr>
          <a:xfrm>
            <a:off x="623888" y="4589490"/>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 xmlns:a16="http://schemas.microsoft.com/office/drawing/2014/main" id="{10697D4B-4E13-47DE-B772-DDA9D7FD0C79}"/>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D1287A7D-C153-43B2-A9FE-4C3D3A489F2F}"/>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BC4871-CBAA-44CB-BDCF-0D42B17563D4}"/>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314725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3C3FC2D2-6798-48B8-B866-E0DB2D2B711F}"/>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60DDDAF1-9FAC-4C83-A8B1-66E424C5FB9E}"/>
              </a:ext>
            </a:extLst>
          </p:cNvPr>
          <p:cNvSpPr>
            <a:spLocks noGrp="1"/>
          </p:cNvSpPr>
          <p:nvPr>
            <p:ph sz="half" idx="1"/>
          </p:nvPr>
        </p:nvSpPr>
        <p:spPr>
          <a:xfrm>
            <a:off x="6286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 xmlns:a16="http://schemas.microsoft.com/office/drawing/2014/main" id="{F793DF3D-0846-4D3F-90C2-7BB30C0C5E1A}"/>
              </a:ext>
            </a:extLst>
          </p:cNvPr>
          <p:cNvSpPr>
            <a:spLocks noGrp="1"/>
          </p:cNvSpPr>
          <p:nvPr>
            <p:ph sz="half" idx="2"/>
          </p:nvPr>
        </p:nvSpPr>
        <p:spPr>
          <a:xfrm>
            <a:off x="46291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 xmlns:a16="http://schemas.microsoft.com/office/drawing/2014/main" id="{A2C24040-CAB4-48D6-A884-695C8D8E80E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C642BEE4-62A5-40CE-9064-F20481C8AD2B}"/>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D37355E4-0804-46B7-948B-48FDB859C320}"/>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1815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11B9C0-14C0-4CAE-8A6B-09EC0BF43BB5}" type="datetimeFigureOut">
              <a:rPr lang="en-US" smtClean="0"/>
              <a:pPr/>
              <a:t>4/13/2020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A5F257-C8AB-40DD-931C-974567A2C50A}" type="slidenum">
              <a:rPr lang="en-US" smtClean="0"/>
              <a:pPr/>
              <a:t>‹#›</a:t>
            </a:fld>
            <a:endParaRPr lang="en-US"/>
          </a:p>
        </p:txBody>
      </p:sp>
    </p:spTree>
    <p:extLst>
      <p:ext uri="{BB962C8B-B14F-4D97-AF65-F5344CB8AC3E}">
        <p14:creationId xmlns:p14="http://schemas.microsoft.com/office/powerpoint/2010/main" val="107325834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2EFBE091-C911-4102-9D24-990B5B34B161}"/>
              </a:ext>
            </a:extLst>
          </p:cNvPr>
          <p:cNvSpPr>
            <a:spLocks noGrp="1"/>
          </p:cNvSpPr>
          <p:nvPr>
            <p:ph type="title"/>
          </p:nvPr>
        </p:nvSpPr>
        <p:spPr>
          <a:xfrm>
            <a:off x="629841" y="365129"/>
            <a:ext cx="78867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0A719DD9-7497-4B09-9EBA-09473255D887}"/>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 xmlns:a16="http://schemas.microsoft.com/office/drawing/2014/main" id="{7F9812B2-2B22-46B3-8ED5-B66675F07296}"/>
              </a:ext>
            </a:extLst>
          </p:cNvPr>
          <p:cNvSpPr>
            <a:spLocks noGrp="1"/>
          </p:cNvSpPr>
          <p:nvPr>
            <p:ph sz="half" idx="2"/>
          </p:nvPr>
        </p:nvSpPr>
        <p:spPr>
          <a:xfrm>
            <a:off x="629842" y="2505075"/>
            <a:ext cx="3868340"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 xmlns:a16="http://schemas.microsoft.com/office/drawing/2014/main" id="{E34C852E-3F4C-4FDD-8F0E-A5A20265CB2C}"/>
              </a:ext>
            </a:extLst>
          </p:cNvPr>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 xmlns:a16="http://schemas.microsoft.com/office/drawing/2014/main" id="{5EA8F130-977C-46DB-8003-35692B2576A1}"/>
              </a:ext>
            </a:extLst>
          </p:cNvPr>
          <p:cNvSpPr>
            <a:spLocks noGrp="1"/>
          </p:cNvSpPr>
          <p:nvPr>
            <p:ph sz="quarter" idx="4"/>
          </p:nvPr>
        </p:nvSpPr>
        <p:spPr>
          <a:xfrm>
            <a:off x="4629152" y="2505075"/>
            <a:ext cx="3887391"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 xmlns:a16="http://schemas.microsoft.com/office/drawing/2014/main" id="{C28BB057-02FC-4D5C-95B9-539A58476FC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8" name="Substituent subsol 7">
            <a:extLst>
              <a:ext uri="{FF2B5EF4-FFF2-40B4-BE49-F238E27FC236}">
                <a16:creationId xmlns="" xmlns:a16="http://schemas.microsoft.com/office/drawing/2014/main" id="{044B7460-1AC6-4453-89D5-5CA1D5287CCD}"/>
              </a:ext>
            </a:extLst>
          </p:cNvPr>
          <p:cNvSpPr>
            <a:spLocks noGrp="1"/>
          </p:cNvSpPr>
          <p:nvPr>
            <p:ph type="ftr" sz="quarter" idx="11"/>
          </p:nvPr>
        </p:nvSpPr>
        <p:spPr/>
        <p:txBody>
          <a:bodyPr/>
          <a:lstStyle/>
          <a:p>
            <a:endParaRPr lang="en-US">
              <a:solidFill>
                <a:prstClr val="black">
                  <a:tint val="75000"/>
                </a:prstClr>
              </a:solidFill>
            </a:endParaRPr>
          </a:p>
        </p:txBody>
      </p:sp>
      <p:sp>
        <p:nvSpPr>
          <p:cNvPr id="9" name="Substituent număr diapozitiv 8">
            <a:extLst>
              <a:ext uri="{FF2B5EF4-FFF2-40B4-BE49-F238E27FC236}">
                <a16:creationId xmlns="" xmlns:a16="http://schemas.microsoft.com/office/drawing/2014/main" id="{417EEC66-59A9-4554-9E20-7FE42550FFAF}"/>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1569908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DFF8AA4-0943-4D04-9561-7CD3D0BDA0D4}"/>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 xmlns:a16="http://schemas.microsoft.com/office/drawing/2014/main" id="{F3EDFFED-4019-4CB6-8FFF-53D24E3F34A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4" name="Substituent subsol 3">
            <a:extLst>
              <a:ext uri="{FF2B5EF4-FFF2-40B4-BE49-F238E27FC236}">
                <a16:creationId xmlns="" xmlns:a16="http://schemas.microsoft.com/office/drawing/2014/main" id="{9847D801-FE36-4559-A929-FB6F83B8AD9A}"/>
              </a:ext>
            </a:extLst>
          </p:cNvPr>
          <p:cNvSpPr>
            <a:spLocks noGrp="1"/>
          </p:cNvSpPr>
          <p:nvPr>
            <p:ph type="ftr" sz="quarter" idx="11"/>
          </p:nvPr>
        </p:nvSpPr>
        <p:spPr/>
        <p:txBody>
          <a:bodyPr/>
          <a:lstStyle/>
          <a:p>
            <a:endParaRPr lang="en-US">
              <a:solidFill>
                <a:prstClr val="black">
                  <a:tint val="75000"/>
                </a:prstClr>
              </a:solidFill>
            </a:endParaRPr>
          </a:p>
        </p:txBody>
      </p:sp>
      <p:sp>
        <p:nvSpPr>
          <p:cNvPr id="5" name="Substituent număr diapozitiv 4">
            <a:extLst>
              <a:ext uri="{FF2B5EF4-FFF2-40B4-BE49-F238E27FC236}">
                <a16:creationId xmlns="" xmlns:a16="http://schemas.microsoft.com/office/drawing/2014/main" id="{D9F20816-AE07-49F3-9146-7970A527DD19}"/>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166318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 xmlns:a16="http://schemas.microsoft.com/office/drawing/2014/main" id="{E1379404-40E2-4F08-9D0F-CF2FD8A1D8C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3" name="Substituent subsol 2">
            <a:extLst>
              <a:ext uri="{FF2B5EF4-FFF2-40B4-BE49-F238E27FC236}">
                <a16:creationId xmlns="" xmlns:a16="http://schemas.microsoft.com/office/drawing/2014/main" id="{C7252ABE-1792-4409-996B-28AA7D8A990B}"/>
              </a:ext>
            </a:extLst>
          </p:cNvPr>
          <p:cNvSpPr>
            <a:spLocks noGrp="1"/>
          </p:cNvSpPr>
          <p:nvPr>
            <p:ph type="ftr" sz="quarter" idx="11"/>
          </p:nvPr>
        </p:nvSpPr>
        <p:spPr/>
        <p:txBody>
          <a:bodyPr/>
          <a:lstStyle/>
          <a:p>
            <a:endParaRPr lang="en-US">
              <a:solidFill>
                <a:prstClr val="black">
                  <a:tint val="75000"/>
                </a:prstClr>
              </a:solidFill>
            </a:endParaRPr>
          </a:p>
        </p:txBody>
      </p:sp>
      <p:sp>
        <p:nvSpPr>
          <p:cNvPr id="4" name="Substituent număr diapozitiv 3">
            <a:extLst>
              <a:ext uri="{FF2B5EF4-FFF2-40B4-BE49-F238E27FC236}">
                <a16:creationId xmlns="" xmlns:a16="http://schemas.microsoft.com/office/drawing/2014/main" id="{7F1FBE86-7A33-4410-8322-C30B94A9F9B2}"/>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2856142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2315FE8-2116-4378-B840-D88860D099C8}"/>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939ADE5B-7C29-4FA4-974C-84366B15785B}"/>
              </a:ext>
            </a:extLst>
          </p:cNvPr>
          <p:cNvSpPr>
            <a:spLocks noGrp="1"/>
          </p:cNvSpPr>
          <p:nvPr>
            <p:ph idx="1"/>
          </p:nvPr>
        </p:nvSpPr>
        <p:spPr>
          <a:xfrm>
            <a:off x="3887391" y="987452"/>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 xmlns:a16="http://schemas.microsoft.com/office/drawing/2014/main" id="{3E4B7B53-A5D3-467F-ABB0-A046C11D88D4}"/>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C7366F92-0AC4-4B8D-BA50-EB43CC78C428}"/>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F6AEEAEB-EF8D-4C4E-AECE-6723B0B2E288}"/>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061630F7-E925-4BD5-AB4D-6C21E3B20A2E}"/>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862563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9A6187C-FF4D-4FD3-B039-103C199D63C9}"/>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 xmlns:a16="http://schemas.microsoft.com/office/drawing/2014/main" id="{E9FF12E1-6CB1-47F3-BE6E-812E034239B0}"/>
              </a:ext>
            </a:extLst>
          </p:cNvPr>
          <p:cNvSpPr>
            <a:spLocks noGrp="1"/>
          </p:cNvSpPr>
          <p:nvPr>
            <p:ph type="pic" idx="1"/>
          </p:nvPr>
        </p:nvSpPr>
        <p:spPr>
          <a:xfrm>
            <a:off x="3887391" y="987452"/>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a:extLst>
              <a:ext uri="{FF2B5EF4-FFF2-40B4-BE49-F238E27FC236}">
                <a16:creationId xmlns="" xmlns:a16="http://schemas.microsoft.com/office/drawing/2014/main" id="{1579CF82-8485-4331-B59F-86E0A8BCE7A5}"/>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6E2B23A4-8A64-4867-8FB7-9F0A2412397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6F93AEBF-4C0D-4E57-A320-54CA5F6FB3BE}"/>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BDECA8A8-0950-4DED-9602-3692A266209A}"/>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4731798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BDD773F-BF14-4008-BD4A-55C5D29AB417}"/>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1D5E891D-7DA2-4F33-AA57-04410082F763}"/>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8B169407-097A-41DC-BCD0-EED667A9F4B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7425465-8165-4CE2-BE9D-9E362C25F2B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672C791A-7BF4-4F67-A595-14160DF393AC}"/>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204931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 xmlns:a16="http://schemas.microsoft.com/office/drawing/2014/main" id="{1FC257B2-F6D1-40EB-92DB-AFBEF7BD80FC}"/>
              </a:ext>
            </a:extLst>
          </p:cNvPr>
          <p:cNvSpPr>
            <a:spLocks noGrp="1"/>
          </p:cNvSpPr>
          <p:nvPr>
            <p:ph type="title" orient="vert"/>
          </p:nvPr>
        </p:nvSpPr>
        <p:spPr>
          <a:xfrm>
            <a:off x="6543676" y="365125"/>
            <a:ext cx="1971675"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992D0831-3514-4B8D-A57D-801653A526EB}"/>
              </a:ext>
            </a:extLst>
          </p:cNvPr>
          <p:cNvSpPr>
            <a:spLocks noGrp="1"/>
          </p:cNvSpPr>
          <p:nvPr>
            <p:ph type="body" orient="vert" idx="1"/>
          </p:nvPr>
        </p:nvSpPr>
        <p:spPr>
          <a:xfrm>
            <a:off x="628652" y="365125"/>
            <a:ext cx="5800725"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9FD8DC20-5BEB-42AB-859D-8591F96F00A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3C43A617-CC67-4F75-B9B2-0A74CAB824C6}"/>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8FADD897-E551-44BA-BC70-D37FE44231A3}"/>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584969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D263564E-8F58-46B0-9856-A9AE54714626}"/>
              </a:ext>
            </a:extLst>
          </p:cNvPr>
          <p:cNvSpPr>
            <a:spLocks noGrp="1"/>
          </p:cNvSpPr>
          <p:nvPr>
            <p:ph type="ctrTitle"/>
          </p:nvPr>
        </p:nvSpPr>
        <p:spPr>
          <a:xfrm>
            <a:off x="1143000" y="1122363"/>
            <a:ext cx="6858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 xmlns:a16="http://schemas.microsoft.com/office/drawing/2014/main" id="{CFD61BBC-0A5A-4BA2-94BA-3D9332E5524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 xmlns:a16="http://schemas.microsoft.com/office/drawing/2014/main" id="{E2AC06B2-8238-452E-80FE-B0181C89F71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F103CCE8-B494-499A-8730-0F32AA18C48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707959-F3B7-49CF-BBB7-9785DC3865D1}"/>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456961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2CF164E-A303-49A5-8AA4-37A93D74CBEA}"/>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EDEB157E-3158-4406-AF1F-E79EF3A5A477}"/>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4CDFA81F-964D-4F77-9ED1-04D9FB42C260}"/>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A33E4907-CE4E-4A91-9A5A-DE723D479589}"/>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501287D-9188-40B7-B9EE-6E49D573E4CD}"/>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4024326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97C93676-B88B-4BF4-B0B8-FA98BE3BA442}"/>
              </a:ext>
            </a:extLst>
          </p:cNvPr>
          <p:cNvSpPr>
            <a:spLocks noGrp="1"/>
          </p:cNvSpPr>
          <p:nvPr>
            <p:ph type="title"/>
          </p:nvPr>
        </p:nvSpPr>
        <p:spPr>
          <a:xfrm>
            <a:off x="623888" y="1709753"/>
            <a:ext cx="78867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2A5163CF-38BC-415C-A3FE-FA9720B9F252}"/>
              </a:ext>
            </a:extLst>
          </p:cNvPr>
          <p:cNvSpPr>
            <a:spLocks noGrp="1"/>
          </p:cNvSpPr>
          <p:nvPr>
            <p:ph type="body" idx="1"/>
          </p:nvPr>
        </p:nvSpPr>
        <p:spPr>
          <a:xfrm>
            <a:off x="623888" y="458947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 xmlns:a16="http://schemas.microsoft.com/office/drawing/2014/main" id="{10697D4B-4E13-47DE-B772-DDA9D7FD0C79}"/>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D1287A7D-C153-43B2-A9FE-4C3D3A489F2F}"/>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BC4871-CBAA-44CB-BDCF-0D42B17563D4}"/>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2243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B9C0-14C0-4CAE-8A6B-09EC0BF43BB5}" type="datetimeFigureOut">
              <a:rPr lang="en-US" smtClean="0"/>
              <a:pPr/>
              <a:t>4/13/2020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A5F257-C8AB-40DD-931C-974567A2C50A}" type="slidenum">
              <a:rPr lang="en-US" smtClean="0"/>
              <a:pPr/>
              <a:t>‹#›</a:t>
            </a:fld>
            <a:endParaRPr lang="en-US"/>
          </a:p>
        </p:txBody>
      </p:sp>
    </p:spTree>
    <p:extLst>
      <p:ext uri="{BB962C8B-B14F-4D97-AF65-F5344CB8AC3E}">
        <p14:creationId xmlns:p14="http://schemas.microsoft.com/office/powerpoint/2010/main" val="268926633"/>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3C3FC2D2-6798-48B8-B866-E0DB2D2B711F}"/>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60DDDAF1-9FAC-4C83-A8B1-66E424C5FB9E}"/>
              </a:ext>
            </a:extLst>
          </p:cNvPr>
          <p:cNvSpPr>
            <a:spLocks noGrp="1"/>
          </p:cNvSpPr>
          <p:nvPr>
            <p:ph sz="half" idx="1"/>
          </p:nvPr>
        </p:nvSpPr>
        <p:spPr>
          <a:xfrm>
            <a:off x="6286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 xmlns:a16="http://schemas.microsoft.com/office/drawing/2014/main" id="{F793DF3D-0846-4D3F-90C2-7BB30C0C5E1A}"/>
              </a:ext>
            </a:extLst>
          </p:cNvPr>
          <p:cNvSpPr>
            <a:spLocks noGrp="1"/>
          </p:cNvSpPr>
          <p:nvPr>
            <p:ph sz="half" idx="2"/>
          </p:nvPr>
        </p:nvSpPr>
        <p:spPr>
          <a:xfrm>
            <a:off x="46291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 xmlns:a16="http://schemas.microsoft.com/office/drawing/2014/main" id="{A2C24040-CAB4-48D6-A884-695C8D8E80E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C642BEE4-62A5-40CE-9064-F20481C8AD2B}"/>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D37355E4-0804-46B7-948B-48FDB859C320}"/>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470726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2EFBE091-C911-4102-9D24-990B5B34B161}"/>
              </a:ext>
            </a:extLst>
          </p:cNvPr>
          <p:cNvSpPr>
            <a:spLocks noGrp="1"/>
          </p:cNvSpPr>
          <p:nvPr>
            <p:ph type="title"/>
          </p:nvPr>
        </p:nvSpPr>
        <p:spPr>
          <a:xfrm>
            <a:off x="629841" y="365129"/>
            <a:ext cx="78867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0A719DD9-7497-4B09-9EBA-09473255D887}"/>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 xmlns:a16="http://schemas.microsoft.com/office/drawing/2014/main" id="{7F9812B2-2B22-46B3-8ED5-B66675F07296}"/>
              </a:ext>
            </a:extLst>
          </p:cNvPr>
          <p:cNvSpPr>
            <a:spLocks noGrp="1"/>
          </p:cNvSpPr>
          <p:nvPr>
            <p:ph sz="half" idx="2"/>
          </p:nvPr>
        </p:nvSpPr>
        <p:spPr>
          <a:xfrm>
            <a:off x="629842" y="2505075"/>
            <a:ext cx="3868340"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 xmlns:a16="http://schemas.microsoft.com/office/drawing/2014/main" id="{E34C852E-3F4C-4FDD-8F0E-A5A20265CB2C}"/>
              </a:ext>
            </a:extLst>
          </p:cNvPr>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 xmlns:a16="http://schemas.microsoft.com/office/drawing/2014/main" id="{5EA8F130-977C-46DB-8003-35692B2576A1}"/>
              </a:ext>
            </a:extLst>
          </p:cNvPr>
          <p:cNvSpPr>
            <a:spLocks noGrp="1"/>
          </p:cNvSpPr>
          <p:nvPr>
            <p:ph sz="quarter" idx="4"/>
          </p:nvPr>
        </p:nvSpPr>
        <p:spPr>
          <a:xfrm>
            <a:off x="4629152" y="2505075"/>
            <a:ext cx="3887391"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 xmlns:a16="http://schemas.microsoft.com/office/drawing/2014/main" id="{C28BB057-02FC-4D5C-95B9-539A58476FC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8" name="Substituent subsol 7">
            <a:extLst>
              <a:ext uri="{FF2B5EF4-FFF2-40B4-BE49-F238E27FC236}">
                <a16:creationId xmlns="" xmlns:a16="http://schemas.microsoft.com/office/drawing/2014/main" id="{044B7460-1AC6-4453-89D5-5CA1D5287CCD}"/>
              </a:ext>
            </a:extLst>
          </p:cNvPr>
          <p:cNvSpPr>
            <a:spLocks noGrp="1"/>
          </p:cNvSpPr>
          <p:nvPr>
            <p:ph type="ftr" sz="quarter" idx="11"/>
          </p:nvPr>
        </p:nvSpPr>
        <p:spPr/>
        <p:txBody>
          <a:bodyPr/>
          <a:lstStyle/>
          <a:p>
            <a:endParaRPr lang="en-US">
              <a:solidFill>
                <a:prstClr val="black">
                  <a:tint val="75000"/>
                </a:prstClr>
              </a:solidFill>
            </a:endParaRPr>
          </a:p>
        </p:txBody>
      </p:sp>
      <p:sp>
        <p:nvSpPr>
          <p:cNvPr id="9" name="Substituent număr diapozitiv 8">
            <a:extLst>
              <a:ext uri="{FF2B5EF4-FFF2-40B4-BE49-F238E27FC236}">
                <a16:creationId xmlns="" xmlns:a16="http://schemas.microsoft.com/office/drawing/2014/main" id="{417EEC66-59A9-4554-9E20-7FE42550FFAF}"/>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919546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DFF8AA4-0943-4D04-9561-7CD3D0BDA0D4}"/>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 xmlns:a16="http://schemas.microsoft.com/office/drawing/2014/main" id="{F3EDFFED-4019-4CB6-8FFF-53D24E3F34A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4" name="Substituent subsol 3">
            <a:extLst>
              <a:ext uri="{FF2B5EF4-FFF2-40B4-BE49-F238E27FC236}">
                <a16:creationId xmlns="" xmlns:a16="http://schemas.microsoft.com/office/drawing/2014/main" id="{9847D801-FE36-4559-A929-FB6F83B8AD9A}"/>
              </a:ext>
            </a:extLst>
          </p:cNvPr>
          <p:cNvSpPr>
            <a:spLocks noGrp="1"/>
          </p:cNvSpPr>
          <p:nvPr>
            <p:ph type="ftr" sz="quarter" idx="11"/>
          </p:nvPr>
        </p:nvSpPr>
        <p:spPr/>
        <p:txBody>
          <a:bodyPr/>
          <a:lstStyle/>
          <a:p>
            <a:endParaRPr lang="en-US">
              <a:solidFill>
                <a:prstClr val="black">
                  <a:tint val="75000"/>
                </a:prstClr>
              </a:solidFill>
            </a:endParaRPr>
          </a:p>
        </p:txBody>
      </p:sp>
      <p:sp>
        <p:nvSpPr>
          <p:cNvPr id="5" name="Substituent număr diapozitiv 4">
            <a:extLst>
              <a:ext uri="{FF2B5EF4-FFF2-40B4-BE49-F238E27FC236}">
                <a16:creationId xmlns="" xmlns:a16="http://schemas.microsoft.com/office/drawing/2014/main" id="{D9F20816-AE07-49F3-9146-7970A527DD19}"/>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7124485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 xmlns:a16="http://schemas.microsoft.com/office/drawing/2014/main" id="{E1379404-40E2-4F08-9D0F-CF2FD8A1D8C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3" name="Substituent subsol 2">
            <a:extLst>
              <a:ext uri="{FF2B5EF4-FFF2-40B4-BE49-F238E27FC236}">
                <a16:creationId xmlns="" xmlns:a16="http://schemas.microsoft.com/office/drawing/2014/main" id="{C7252ABE-1792-4409-996B-28AA7D8A990B}"/>
              </a:ext>
            </a:extLst>
          </p:cNvPr>
          <p:cNvSpPr>
            <a:spLocks noGrp="1"/>
          </p:cNvSpPr>
          <p:nvPr>
            <p:ph type="ftr" sz="quarter" idx="11"/>
          </p:nvPr>
        </p:nvSpPr>
        <p:spPr/>
        <p:txBody>
          <a:bodyPr/>
          <a:lstStyle/>
          <a:p>
            <a:endParaRPr lang="en-US">
              <a:solidFill>
                <a:prstClr val="black">
                  <a:tint val="75000"/>
                </a:prstClr>
              </a:solidFill>
            </a:endParaRPr>
          </a:p>
        </p:txBody>
      </p:sp>
      <p:sp>
        <p:nvSpPr>
          <p:cNvPr id="4" name="Substituent număr diapozitiv 3">
            <a:extLst>
              <a:ext uri="{FF2B5EF4-FFF2-40B4-BE49-F238E27FC236}">
                <a16:creationId xmlns="" xmlns:a16="http://schemas.microsoft.com/office/drawing/2014/main" id="{7F1FBE86-7A33-4410-8322-C30B94A9F9B2}"/>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807421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2315FE8-2116-4378-B840-D88860D099C8}"/>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939ADE5B-7C29-4FA4-974C-84366B15785B}"/>
              </a:ext>
            </a:extLst>
          </p:cNvPr>
          <p:cNvSpPr>
            <a:spLocks noGrp="1"/>
          </p:cNvSpPr>
          <p:nvPr>
            <p:ph idx="1"/>
          </p:nvPr>
        </p:nvSpPr>
        <p:spPr>
          <a:xfrm>
            <a:off x="3887391" y="98744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 xmlns:a16="http://schemas.microsoft.com/office/drawing/2014/main" id="{3E4B7B53-A5D3-467F-ABB0-A046C11D88D4}"/>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C7366F92-0AC4-4B8D-BA50-EB43CC78C428}"/>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F6AEEAEB-EF8D-4C4E-AECE-6723B0B2E288}"/>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061630F7-E925-4BD5-AB4D-6C21E3B20A2E}"/>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454972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9A6187C-FF4D-4FD3-B039-103C199D63C9}"/>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 xmlns:a16="http://schemas.microsoft.com/office/drawing/2014/main" id="{E9FF12E1-6CB1-47F3-BE6E-812E034239B0}"/>
              </a:ext>
            </a:extLst>
          </p:cNvPr>
          <p:cNvSpPr>
            <a:spLocks noGrp="1"/>
          </p:cNvSpPr>
          <p:nvPr>
            <p:ph type="pic" idx="1"/>
          </p:nvPr>
        </p:nvSpPr>
        <p:spPr>
          <a:xfrm>
            <a:off x="3887391" y="98744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a:extLst>
              <a:ext uri="{FF2B5EF4-FFF2-40B4-BE49-F238E27FC236}">
                <a16:creationId xmlns="" xmlns:a16="http://schemas.microsoft.com/office/drawing/2014/main" id="{1579CF82-8485-4331-B59F-86E0A8BCE7A5}"/>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6E2B23A4-8A64-4867-8FB7-9F0A2412397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6F93AEBF-4C0D-4E57-A320-54CA5F6FB3BE}"/>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BDECA8A8-0950-4DED-9602-3692A266209A}"/>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012172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BDD773F-BF14-4008-BD4A-55C5D29AB417}"/>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1D5E891D-7DA2-4F33-AA57-04410082F763}"/>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8B169407-097A-41DC-BCD0-EED667A9F4B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7425465-8165-4CE2-BE9D-9E362C25F2B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672C791A-7BF4-4F67-A595-14160DF393AC}"/>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508943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 xmlns:a16="http://schemas.microsoft.com/office/drawing/2014/main" id="{1FC257B2-F6D1-40EB-92DB-AFBEF7BD80FC}"/>
              </a:ext>
            </a:extLst>
          </p:cNvPr>
          <p:cNvSpPr>
            <a:spLocks noGrp="1"/>
          </p:cNvSpPr>
          <p:nvPr>
            <p:ph type="title" orient="vert"/>
          </p:nvPr>
        </p:nvSpPr>
        <p:spPr>
          <a:xfrm>
            <a:off x="6543676" y="365125"/>
            <a:ext cx="1971675"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992D0831-3514-4B8D-A57D-801653A526EB}"/>
              </a:ext>
            </a:extLst>
          </p:cNvPr>
          <p:cNvSpPr>
            <a:spLocks noGrp="1"/>
          </p:cNvSpPr>
          <p:nvPr>
            <p:ph type="body" orient="vert" idx="1"/>
          </p:nvPr>
        </p:nvSpPr>
        <p:spPr>
          <a:xfrm>
            <a:off x="628652" y="365125"/>
            <a:ext cx="5800725"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9FD8DC20-5BEB-42AB-859D-8591F96F00A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3C43A617-CC67-4F75-B9B2-0A74CAB824C6}"/>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8FADD897-E551-44BA-BC70-D37FE44231A3}"/>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407073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D263564E-8F58-46B0-9856-A9AE54714626}"/>
              </a:ext>
            </a:extLst>
          </p:cNvPr>
          <p:cNvSpPr>
            <a:spLocks noGrp="1"/>
          </p:cNvSpPr>
          <p:nvPr>
            <p:ph type="ctrTitle"/>
          </p:nvPr>
        </p:nvSpPr>
        <p:spPr>
          <a:xfrm>
            <a:off x="1143000" y="1122363"/>
            <a:ext cx="6858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 xmlns:a16="http://schemas.microsoft.com/office/drawing/2014/main" id="{CFD61BBC-0A5A-4BA2-94BA-3D9332E5524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 xmlns:a16="http://schemas.microsoft.com/office/drawing/2014/main" id="{E2AC06B2-8238-452E-80FE-B0181C89F71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F103CCE8-B494-499A-8730-0F32AA18C48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707959-F3B7-49CF-BBB7-9785DC3865D1}"/>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9662902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2CF164E-A303-49A5-8AA4-37A93D74CBEA}"/>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EDEB157E-3158-4406-AF1F-E79EF3A5A477}"/>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4CDFA81F-964D-4F77-9ED1-04D9FB42C260}"/>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A33E4907-CE4E-4A91-9A5A-DE723D479589}"/>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501287D-9188-40B7-B9EE-6E49D573E4CD}"/>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2670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10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11B9C0-14C0-4CAE-8A6B-09EC0BF43BB5}"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5F257-C8AB-40DD-931C-974567A2C50A}" type="slidenum">
              <a:rPr lang="en-US" smtClean="0"/>
              <a:pPr/>
              <a:t>‹#›</a:t>
            </a:fld>
            <a:endParaRPr lang="en-US"/>
          </a:p>
        </p:txBody>
      </p:sp>
    </p:spTree>
    <p:extLst>
      <p:ext uri="{BB962C8B-B14F-4D97-AF65-F5344CB8AC3E}">
        <p14:creationId xmlns:p14="http://schemas.microsoft.com/office/powerpoint/2010/main" val="399159340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97C93676-B88B-4BF4-B0B8-FA98BE3BA442}"/>
              </a:ext>
            </a:extLst>
          </p:cNvPr>
          <p:cNvSpPr>
            <a:spLocks noGrp="1"/>
          </p:cNvSpPr>
          <p:nvPr>
            <p:ph type="title"/>
          </p:nvPr>
        </p:nvSpPr>
        <p:spPr>
          <a:xfrm>
            <a:off x="623888" y="1709739"/>
            <a:ext cx="78867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2A5163CF-38BC-415C-A3FE-FA9720B9F252}"/>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 xmlns:a16="http://schemas.microsoft.com/office/drawing/2014/main" id="{10697D4B-4E13-47DE-B772-DDA9D7FD0C79}"/>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D1287A7D-C153-43B2-A9FE-4C3D3A489F2F}"/>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5FBC4871-CBAA-44CB-BDCF-0D42B17563D4}"/>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820054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3C3FC2D2-6798-48B8-B866-E0DB2D2B711F}"/>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60DDDAF1-9FAC-4C83-A8B1-66E424C5FB9E}"/>
              </a:ext>
            </a:extLst>
          </p:cNvPr>
          <p:cNvSpPr>
            <a:spLocks noGrp="1"/>
          </p:cNvSpPr>
          <p:nvPr>
            <p:ph sz="half" idx="1"/>
          </p:nvPr>
        </p:nvSpPr>
        <p:spPr>
          <a:xfrm>
            <a:off x="6286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 xmlns:a16="http://schemas.microsoft.com/office/drawing/2014/main" id="{F793DF3D-0846-4D3F-90C2-7BB30C0C5E1A}"/>
              </a:ext>
            </a:extLst>
          </p:cNvPr>
          <p:cNvSpPr>
            <a:spLocks noGrp="1"/>
          </p:cNvSpPr>
          <p:nvPr>
            <p:ph sz="half" idx="2"/>
          </p:nvPr>
        </p:nvSpPr>
        <p:spPr>
          <a:xfrm>
            <a:off x="4629150" y="1825625"/>
            <a:ext cx="38862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 xmlns:a16="http://schemas.microsoft.com/office/drawing/2014/main" id="{A2C24040-CAB4-48D6-A884-695C8D8E80E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C642BEE4-62A5-40CE-9064-F20481C8AD2B}"/>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D37355E4-0804-46B7-948B-48FDB859C320}"/>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376734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2EFBE091-C911-4102-9D24-990B5B34B161}"/>
              </a:ext>
            </a:extLst>
          </p:cNvPr>
          <p:cNvSpPr>
            <a:spLocks noGrp="1"/>
          </p:cNvSpPr>
          <p:nvPr>
            <p:ph type="title"/>
          </p:nvPr>
        </p:nvSpPr>
        <p:spPr>
          <a:xfrm>
            <a:off x="629841" y="365126"/>
            <a:ext cx="78867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0A719DD9-7497-4B09-9EBA-09473255D887}"/>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 xmlns:a16="http://schemas.microsoft.com/office/drawing/2014/main" id="{7F9812B2-2B22-46B3-8ED5-B66675F07296}"/>
              </a:ext>
            </a:extLst>
          </p:cNvPr>
          <p:cNvSpPr>
            <a:spLocks noGrp="1"/>
          </p:cNvSpPr>
          <p:nvPr>
            <p:ph sz="half" idx="2"/>
          </p:nvPr>
        </p:nvSpPr>
        <p:spPr>
          <a:xfrm>
            <a:off x="629842" y="2505075"/>
            <a:ext cx="3868340"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 xmlns:a16="http://schemas.microsoft.com/office/drawing/2014/main" id="{E34C852E-3F4C-4FDD-8F0E-A5A20265CB2C}"/>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 xmlns:a16="http://schemas.microsoft.com/office/drawing/2014/main" id="{5EA8F130-977C-46DB-8003-35692B2576A1}"/>
              </a:ext>
            </a:extLst>
          </p:cNvPr>
          <p:cNvSpPr>
            <a:spLocks noGrp="1"/>
          </p:cNvSpPr>
          <p:nvPr>
            <p:ph sz="quarter" idx="4"/>
          </p:nvPr>
        </p:nvSpPr>
        <p:spPr>
          <a:xfrm>
            <a:off x="4629150" y="2505075"/>
            <a:ext cx="3887391"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 xmlns:a16="http://schemas.microsoft.com/office/drawing/2014/main" id="{C28BB057-02FC-4D5C-95B9-539A58476FC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8" name="Substituent subsol 7">
            <a:extLst>
              <a:ext uri="{FF2B5EF4-FFF2-40B4-BE49-F238E27FC236}">
                <a16:creationId xmlns="" xmlns:a16="http://schemas.microsoft.com/office/drawing/2014/main" id="{044B7460-1AC6-4453-89D5-5CA1D5287CCD}"/>
              </a:ext>
            </a:extLst>
          </p:cNvPr>
          <p:cNvSpPr>
            <a:spLocks noGrp="1"/>
          </p:cNvSpPr>
          <p:nvPr>
            <p:ph type="ftr" sz="quarter" idx="11"/>
          </p:nvPr>
        </p:nvSpPr>
        <p:spPr/>
        <p:txBody>
          <a:bodyPr/>
          <a:lstStyle/>
          <a:p>
            <a:endParaRPr lang="en-US">
              <a:solidFill>
                <a:prstClr val="black">
                  <a:tint val="75000"/>
                </a:prstClr>
              </a:solidFill>
            </a:endParaRPr>
          </a:p>
        </p:txBody>
      </p:sp>
      <p:sp>
        <p:nvSpPr>
          <p:cNvPr id="9" name="Substituent număr diapozitiv 8">
            <a:extLst>
              <a:ext uri="{FF2B5EF4-FFF2-40B4-BE49-F238E27FC236}">
                <a16:creationId xmlns="" xmlns:a16="http://schemas.microsoft.com/office/drawing/2014/main" id="{417EEC66-59A9-4554-9E20-7FE42550FFAF}"/>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52341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DFF8AA4-0943-4D04-9561-7CD3D0BDA0D4}"/>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 xmlns:a16="http://schemas.microsoft.com/office/drawing/2014/main" id="{F3EDFFED-4019-4CB6-8FFF-53D24E3F34AB}"/>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4" name="Substituent subsol 3">
            <a:extLst>
              <a:ext uri="{FF2B5EF4-FFF2-40B4-BE49-F238E27FC236}">
                <a16:creationId xmlns="" xmlns:a16="http://schemas.microsoft.com/office/drawing/2014/main" id="{9847D801-FE36-4559-A929-FB6F83B8AD9A}"/>
              </a:ext>
            </a:extLst>
          </p:cNvPr>
          <p:cNvSpPr>
            <a:spLocks noGrp="1"/>
          </p:cNvSpPr>
          <p:nvPr>
            <p:ph type="ftr" sz="quarter" idx="11"/>
          </p:nvPr>
        </p:nvSpPr>
        <p:spPr/>
        <p:txBody>
          <a:bodyPr/>
          <a:lstStyle/>
          <a:p>
            <a:endParaRPr lang="en-US">
              <a:solidFill>
                <a:prstClr val="black">
                  <a:tint val="75000"/>
                </a:prstClr>
              </a:solidFill>
            </a:endParaRPr>
          </a:p>
        </p:txBody>
      </p:sp>
      <p:sp>
        <p:nvSpPr>
          <p:cNvPr id="5" name="Substituent număr diapozitiv 4">
            <a:extLst>
              <a:ext uri="{FF2B5EF4-FFF2-40B4-BE49-F238E27FC236}">
                <a16:creationId xmlns="" xmlns:a16="http://schemas.microsoft.com/office/drawing/2014/main" id="{D9F20816-AE07-49F3-9146-7970A527DD19}"/>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0075155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 xmlns:a16="http://schemas.microsoft.com/office/drawing/2014/main" id="{E1379404-40E2-4F08-9D0F-CF2FD8A1D8C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3" name="Substituent subsol 2">
            <a:extLst>
              <a:ext uri="{FF2B5EF4-FFF2-40B4-BE49-F238E27FC236}">
                <a16:creationId xmlns="" xmlns:a16="http://schemas.microsoft.com/office/drawing/2014/main" id="{C7252ABE-1792-4409-996B-28AA7D8A990B}"/>
              </a:ext>
            </a:extLst>
          </p:cNvPr>
          <p:cNvSpPr>
            <a:spLocks noGrp="1"/>
          </p:cNvSpPr>
          <p:nvPr>
            <p:ph type="ftr" sz="quarter" idx="11"/>
          </p:nvPr>
        </p:nvSpPr>
        <p:spPr/>
        <p:txBody>
          <a:bodyPr/>
          <a:lstStyle/>
          <a:p>
            <a:endParaRPr lang="en-US">
              <a:solidFill>
                <a:prstClr val="black">
                  <a:tint val="75000"/>
                </a:prstClr>
              </a:solidFill>
            </a:endParaRPr>
          </a:p>
        </p:txBody>
      </p:sp>
      <p:sp>
        <p:nvSpPr>
          <p:cNvPr id="4" name="Substituent număr diapozitiv 3">
            <a:extLst>
              <a:ext uri="{FF2B5EF4-FFF2-40B4-BE49-F238E27FC236}">
                <a16:creationId xmlns="" xmlns:a16="http://schemas.microsoft.com/office/drawing/2014/main" id="{7F1FBE86-7A33-4410-8322-C30B94A9F9B2}"/>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295230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62315FE8-2116-4378-B840-D88860D099C8}"/>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 xmlns:a16="http://schemas.microsoft.com/office/drawing/2014/main" id="{939ADE5B-7C29-4FA4-974C-84366B15785B}"/>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 xmlns:a16="http://schemas.microsoft.com/office/drawing/2014/main" id="{3E4B7B53-A5D3-467F-ABB0-A046C11D88D4}"/>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C7366F92-0AC4-4B8D-BA50-EB43CC78C428}"/>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F6AEEAEB-EF8D-4C4E-AECE-6723B0B2E288}"/>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061630F7-E925-4BD5-AB4D-6C21E3B20A2E}"/>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457339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9A6187C-FF4D-4FD3-B039-103C199D63C9}"/>
              </a:ext>
            </a:extLst>
          </p:cNvPr>
          <p:cNvSpPr>
            <a:spLocks noGrp="1"/>
          </p:cNvSpPr>
          <p:nvPr>
            <p:ph type="title"/>
          </p:nvPr>
        </p:nvSpPr>
        <p:spPr>
          <a:xfrm>
            <a:off x="629841" y="457200"/>
            <a:ext cx="2949178"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 xmlns:a16="http://schemas.microsoft.com/office/drawing/2014/main" id="{E9FF12E1-6CB1-47F3-BE6E-812E034239B0}"/>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a:extLst>
              <a:ext uri="{FF2B5EF4-FFF2-40B4-BE49-F238E27FC236}">
                <a16:creationId xmlns="" xmlns:a16="http://schemas.microsoft.com/office/drawing/2014/main" id="{1579CF82-8485-4331-B59F-86E0A8BCE7A5}"/>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 xmlns:a16="http://schemas.microsoft.com/office/drawing/2014/main" id="{6E2B23A4-8A64-4867-8FB7-9F0A24123977}"/>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6" name="Substituent subsol 5">
            <a:extLst>
              <a:ext uri="{FF2B5EF4-FFF2-40B4-BE49-F238E27FC236}">
                <a16:creationId xmlns="" xmlns:a16="http://schemas.microsoft.com/office/drawing/2014/main" id="{6F93AEBF-4C0D-4E57-A320-54CA5F6FB3BE}"/>
              </a:ext>
            </a:extLst>
          </p:cNvPr>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a:extLst>
              <a:ext uri="{FF2B5EF4-FFF2-40B4-BE49-F238E27FC236}">
                <a16:creationId xmlns="" xmlns:a16="http://schemas.microsoft.com/office/drawing/2014/main" id="{BDECA8A8-0950-4DED-9602-3692A266209A}"/>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549177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 xmlns:a16="http://schemas.microsoft.com/office/drawing/2014/main" id="{0BDD773F-BF14-4008-BD4A-55C5D29AB417}"/>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1D5E891D-7DA2-4F33-AA57-04410082F763}"/>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8B169407-097A-41DC-BCD0-EED667A9F4BD}"/>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7425465-8165-4CE2-BE9D-9E362C25F2B4}"/>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672C791A-7BF4-4F67-A595-14160DF393AC}"/>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223653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 xmlns:a16="http://schemas.microsoft.com/office/drawing/2014/main" id="{1FC257B2-F6D1-40EB-92DB-AFBEF7BD80FC}"/>
              </a:ext>
            </a:extLst>
          </p:cNvPr>
          <p:cNvSpPr>
            <a:spLocks noGrp="1"/>
          </p:cNvSpPr>
          <p:nvPr>
            <p:ph type="title" orient="vert"/>
          </p:nvPr>
        </p:nvSpPr>
        <p:spPr>
          <a:xfrm>
            <a:off x="6543675" y="365125"/>
            <a:ext cx="1971675"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 xmlns:a16="http://schemas.microsoft.com/office/drawing/2014/main" id="{992D0831-3514-4B8D-A57D-801653A526EB}"/>
              </a:ext>
            </a:extLst>
          </p:cNvPr>
          <p:cNvSpPr>
            <a:spLocks noGrp="1"/>
          </p:cNvSpPr>
          <p:nvPr>
            <p:ph type="body" orient="vert" idx="1"/>
          </p:nvPr>
        </p:nvSpPr>
        <p:spPr>
          <a:xfrm>
            <a:off x="628650" y="365125"/>
            <a:ext cx="5800725"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9FD8DC20-5BEB-42AB-859D-8591F96F00A4}"/>
              </a:ext>
            </a:extLst>
          </p:cNvPr>
          <p:cNvSpPr>
            <a:spLocks noGrp="1"/>
          </p:cNvSpPr>
          <p:nvPr>
            <p:ph type="dt" sz="half" idx="10"/>
          </p:nvPr>
        </p:nvSpPr>
        <p:spPr/>
        <p:txBody>
          <a:body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3C43A617-CC67-4F75-B9B2-0A74CAB824C6}"/>
              </a:ext>
            </a:extLst>
          </p:cNvPr>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8FADD897-E551-44BA-BC70-D37FE44231A3}"/>
              </a:ext>
            </a:extLst>
          </p:cNvPr>
          <p:cNvSpPr>
            <a:spLocks noGrp="1"/>
          </p:cNvSpPr>
          <p:nvPr>
            <p:ph type="sldNum" sz="quarter" idx="12"/>
          </p:nvPr>
        </p:nvSpPr>
        <p:spPr/>
        <p:txBody>
          <a:body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8907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11B9C0-14C0-4CAE-8A6B-09EC0BF43BB5}"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5F257-C8AB-40DD-931C-974567A2C50A}" type="slidenum">
              <a:rPr lang="en-US" smtClean="0"/>
              <a:pPr/>
              <a:t>‹#›</a:t>
            </a:fld>
            <a:endParaRPr lang="en-US"/>
          </a:p>
        </p:txBody>
      </p:sp>
    </p:spTree>
    <p:extLst>
      <p:ext uri="{BB962C8B-B14F-4D97-AF65-F5344CB8AC3E}">
        <p14:creationId xmlns:p14="http://schemas.microsoft.com/office/powerpoint/2010/main" val="2631395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40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1B9C0-14C0-4CAE-8A6B-09EC0BF43BB5}" type="datetimeFigureOut">
              <a:rPr lang="en-US" smtClean="0"/>
              <a:pPr/>
              <a:t>4/13/2020</a:t>
            </a:fld>
            <a:endParaRPr lang="en-US"/>
          </a:p>
        </p:txBody>
      </p:sp>
      <p:sp>
        <p:nvSpPr>
          <p:cNvPr id="5" name="Footer Placeholder 4"/>
          <p:cNvSpPr>
            <a:spLocks noGrp="1"/>
          </p:cNvSpPr>
          <p:nvPr>
            <p:ph type="ftr" sz="quarter" idx="3"/>
          </p:nvPr>
        </p:nvSpPr>
        <p:spPr>
          <a:xfrm>
            <a:off x="3124200" y="635640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40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5F257-C8AB-40DD-931C-974567A2C50A}" type="slidenum">
              <a:rPr lang="en-US" smtClean="0"/>
              <a:pPr/>
              <a:t>‹#›</a:t>
            </a:fld>
            <a:endParaRPr lang="en-US"/>
          </a:p>
        </p:txBody>
      </p:sp>
    </p:spTree>
    <p:extLst>
      <p:ext uri="{BB962C8B-B14F-4D97-AF65-F5344CB8AC3E}">
        <p14:creationId xmlns:p14="http://schemas.microsoft.com/office/powerpoint/2010/main" val="170349627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 xmlns:a16="http://schemas.microsoft.com/office/drawing/2014/main" id="{1F5D694B-E491-4460-B38D-F647CA1D381C}"/>
              </a:ext>
            </a:extLst>
          </p:cNvPr>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55B5B6B5-59A2-418B-A851-5B581C2D845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CF531F78-AB03-49B2-BC1D-2C40B662A115}"/>
              </a:ext>
            </a:extLst>
          </p:cNvPr>
          <p:cNvSpPr>
            <a:spLocks noGrp="1"/>
          </p:cNvSpPr>
          <p:nvPr>
            <p:ph type="dt" sz="half" idx="2"/>
          </p:nvPr>
        </p:nvSpPr>
        <p:spPr>
          <a:xfrm>
            <a:off x="628650" y="635640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A2EB099-E757-4EA5-9BD7-8611DEF9B563}"/>
              </a:ext>
            </a:extLst>
          </p:cNvPr>
          <p:cNvSpPr>
            <a:spLocks noGrp="1"/>
          </p:cNvSpPr>
          <p:nvPr>
            <p:ph type="ftr" sz="quarter" idx="3"/>
          </p:nvPr>
        </p:nvSpPr>
        <p:spPr>
          <a:xfrm>
            <a:off x="3028950" y="635640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A00595DE-8302-4ADD-91D9-88D47CEAFBB2}"/>
              </a:ext>
            </a:extLst>
          </p:cNvPr>
          <p:cNvSpPr>
            <a:spLocks noGrp="1"/>
          </p:cNvSpPr>
          <p:nvPr>
            <p:ph type="sldNum" sz="quarter" idx="4"/>
          </p:nvPr>
        </p:nvSpPr>
        <p:spPr>
          <a:xfrm>
            <a:off x="6457950" y="635640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7875496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 xmlns:a16="http://schemas.microsoft.com/office/drawing/2014/main" id="{1F5D694B-E491-4460-B38D-F647CA1D381C}"/>
              </a:ext>
            </a:extLst>
          </p:cNvPr>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55B5B6B5-59A2-418B-A851-5B581C2D845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CF531F78-AB03-49B2-BC1D-2C40B662A115}"/>
              </a:ext>
            </a:extLst>
          </p:cNvPr>
          <p:cNvSpPr>
            <a:spLocks noGrp="1"/>
          </p:cNvSpPr>
          <p:nvPr>
            <p:ph type="dt" sz="half" idx="2"/>
          </p:nvPr>
        </p:nvSpPr>
        <p:spPr>
          <a:xfrm>
            <a:off x="628650" y="635640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A2EB099-E757-4EA5-9BD7-8611DEF9B563}"/>
              </a:ext>
            </a:extLst>
          </p:cNvPr>
          <p:cNvSpPr>
            <a:spLocks noGrp="1"/>
          </p:cNvSpPr>
          <p:nvPr>
            <p:ph type="ftr" sz="quarter" idx="3"/>
          </p:nvPr>
        </p:nvSpPr>
        <p:spPr>
          <a:xfrm>
            <a:off x="3028950" y="635640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A00595DE-8302-4ADD-91D9-88D47CEAFBB2}"/>
              </a:ext>
            </a:extLst>
          </p:cNvPr>
          <p:cNvSpPr>
            <a:spLocks noGrp="1"/>
          </p:cNvSpPr>
          <p:nvPr>
            <p:ph type="sldNum" sz="quarter" idx="4"/>
          </p:nvPr>
        </p:nvSpPr>
        <p:spPr>
          <a:xfrm>
            <a:off x="6457950" y="635640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862030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 xmlns:a16="http://schemas.microsoft.com/office/drawing/2014/main" id="{1F5D694B-E491-4460-B38D-F647CA1D381C}"/>
              </a:ext>
            </a:extLst>
          </p:cNvPr>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55B5B6B5-59A2-418B-A851-5B581C2D845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CF531F78-AB03-49B2-BC1D-2C40B662A115}"/>
              </a:ext>
            </a:extLst>
          </p:cNvPr>
          <p:cNvSpPr>
            <a:spLocks noGrp="1"/>
          </p:cNvSpPr>
          <p:nvPr>
            <p:ph type="dt" sz="half" idx="2"/>
          </p:nvPr>
        </p:nvSpPr>
        <p:spPr>
          <a:xfrm>
            <a:off x="628650" y="635639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A2EB099-E757-4EA5-9BD7-8611DEF9B563}"/>
              </a:ext>
            </a:extLst>
          </p:cNvPr>
          <p:cNvSpPr>
            <a:spLocks noGrp="1"/>
          </p:cNvSpPr>
          <p:nvPr>
            <p:ph type="ftr" sz="quarter" idx="3"/>
          </p:nvPr>
        </p:nvSpPr>
        <p:spPr>
          <a:xfrm>
            <a:off x="3028950" y="635639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A00595DE-8302-4ADD-91D9-88D47CEAFBB2}"/>
              </a:ext>
            </a:extLst>
          </p:cNvPr>
          <p:cNvSpPr>
            <a:spLocks noGrp="1"/>
          </p:cNvSpPr>
          <p:nvPr>
            <p:ph type="sldNum" sz="quarter" idx="4"/>
          </p:nvPr>
        </p:nvSpPr>
        <p:spPr>
          <a:xfrm>
            <a:off x="6457950" y="635639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594775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 xmlns:a16="http://schemas.microsoft.com/office/drawing/2014/main" id="{1F5D694B-E491-4460-B38D-F647CA1D381C}"/>
              </a:ext>
            </a:extLst>
          </p:cNvPr>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55B5B6B5-59A2-418B-A851-5B581C2D845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CF531F78-AB03-49B2-BC1D-2C40B662A115}"/>
              </a:ext>
            </a:extLst>
          </p:cNvPr>
          <p:cNvSpPr>
            <a:spLocks noGrp="1"/>
          </p:cNvSpPr>
          <p:nvPr>
            <p:ph type="dt" sz="half" idx="2"/>
          </p:nvPr>
        </p:nvSpPr>
        <p:spPr>
          <a:xfrm>
            <a:off x="628650" y="6356387"/>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A2EB099-E757-4EA5-9BD7-8611DEF9B563}"/>
              </a:ext>
            </a:extLst>
          </p:cNvPr>
          <p:cNvSpPr>
            <a:spLocks noGrp="1"/>
          </p:cNvSpPr>
          <p:nvPr>
            <p:ph type="ftr" sz="quarter" idx="3"/>
          </p:nvPr>
        </p:nvSpPr>
        <p:spPr>
          <a:xfrm>
            <a:off x="3028950" y="6356387"/>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A00595DE-8302-4ADD-91D9-88D47CEAFBB2}"/>
              </a:ext>
            </a:extLst>
          </p:cNvPr>
          <p:cNvSpPr>
            <a:spLocks noGrp="1"/>
          </p:cNvSpPr>
          <p:nvPr>
            <p:ph type="sldNum" sz="quarter" idx="4"/>
          </p:nvPr>
        </p:nvSpPr>
        <p:spPr>
          <a:xfrm>
            <a:off x="6457950" y="6356387"/>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9096317"/>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 xmlns:a16="http://schemas.microsoft.com/office/drawing/2014/main" id="{1F5D694B-E491-4460-B38D-F647CA1D381C}"/>
              </a:ext>
            </a:extLst>
          </p:cNvPr>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55B5B6B5-59A2-418B-A851-5B581C2D845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CF531F78-AB03-49B2-BC1D-2C40B662A115}"/>
              </a:ext>
            </a:extLst>
          </p:cNvPr>
          <p:cNvSpPr>
            <a:spLocks noGrp="1"/>
          </p:cNvSpPr>
          <p:nvPr>
            <p:ph type="dt" sz="half" idx="2"/>
          </p:nvPr>
        </p:nvSpPr>
        <p:spPr>
          <a:xfrm>
            <a:off x="628650" y="6356377"/>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A2EB099-E757-4EA5-9BD7-8611DEF9B563}"/>
              </a:ext>
            </a:extLst>
          </p:cNvPr>
          <p:cNvSpPr>
            <a:spLocks noGrp="1"/>
          </p:cNvSpPr>
          <p:nvPr>
            <p:ph type="ftr" sz="quarter" idx="3"/>
          </p:nvPr>
        </p:nvSpPr>
        <p:spPr>
          <a:xfrm>
            <a:off x="3028950" y="6356377"/>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A00595DE-8302-4ADD-91D9-88D47CEAFBB2}"/>
              </a:ext>
            </a:extLst>
          </p:cNvPr>
          <p:cNvSpPr>
            <a:spLocks noGrp="1"/>
          </p:cNvSpPr>
          <p:nvPr>
            <p:ph type="sldNum" sz="quarter" idx="4"/>
          </p:nvPr>
        </p:nvSpPr>
        <p:spPr>
          <a:xfrm>
            <a:off x="6457950" y="6356377"/>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6982057"/>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 xmlns:a16="http://schemas.microsoft.com/office/drawing/2014/main" id="{1F5D694B-E491-4460-B38D-F647CA1D381C}"/>
              </a:ext>
            </a:extLst>
          </p:cNvPr>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55B5B6B5-59A2-418B-A851-5B581C2D845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CF531F78-AB03-49B2-BC1D-2C40B662A115}"/>
              </a:ext>
            </a:extLst>
          </p:cNvPr>
          <p:cNvSpPr>
            <a:spLocks noGrp="1"/>
          </p:cNvSpPr>
          <p:nvPr>
            <p:ph type="dt" sz="half" idx="2"/>
          </p:nvPr>
        </p:nvSpPr>
        <p:spPr>
          <a:xfrm>
            <a:off x="628650" y="635636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A2EB099-E757-4EA5-9BD7-8611DEF9B563}"/>
              </a:ext>
            </a:extLst>
          </p:cNvPr>
          <p:cNvSpPr>
            <a:spLocks noGrp="1"/>
          </p:cNvSpPr>
          <p:nvPr>
            <p:ph type="ftr" sz="quarter" idx="3"/>
          </p:nvPr>
        </p:nvSpPr>
        <p:spPr>
          <a:xfrm>
            <a:off x="3028950" y="635636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A00595DE-8302-4ADD-91D9-88D47CEAFBB2}"/>
              </a:ext>
            </a:extLst>
          </p:cNvPr>
          <p:cNvSpPr>
            <a:spLocks noGrp="1"/>
          </p:cNvSpPr>
          <p:nvPr>
            <p:ph type="sldNum" sz="quarter" idx="4"/>
          </p:nvPr>
        </p:nvSpPr>
        <p:spPr>
          <a:xfrm>
            <a:off x="6457950" y="635636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7999524"/>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 xmlns:a16="http://schemas.microsoft.com/office/drawing/2014/main" id="{1F5D694B-E491-4460-B38D-F647CA1D381C}"/>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 xmlns:a16="http://schemas.microsoft.com/office/drawing/2014/main" id="{55B5B6B5-59A2-418B-A851-5B581C2D845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 xmlns:a16="http://schemas.microsoft.com/office/drawing/2014/main" id="{CF531F78-AB03-49B2-BC1D-2C40B662A115}"/>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C8991A-9F51-42B9-86E8-33A2D780615B}" type="datetimeFigureOut">
              <a:rPr lang="en-US" smtClean="0">
                <a:solidFill>
                  <a:prstClr val="black">
                    <a:tint val="75000"/>
                  </a:prstClr>
                </a:solidFill>
              </a:rPr>
              <a:pPr/>
              <a:t>4/13/2020</a:t>
            </a:fld>
            <a:endParaRPr lang="en-US">
              <a:solidFill>
                <a:prstClr val="black">
                  <a:tint val="75000"/>
                </a:prstClr>
              </a:solidFill>
            </a:endParaRPr>
          </a:p>
        </p:txBody>
      </p:sp>
      <p:sp>
        <p:nvSpPr>
          <p:cNvPr id="5" name="Substituent subsol 4">
            <a:extLst>
              <a:ext uri="{FF2B5EF4-FFF2-40B4-BE49-F238E27FC236}">
                <a16:creationId xmlns="" xmlns:a16="http://schemas.microsoft.com/office/drawing/2014/main" id="{0A2EB099-E757-4EA5-9BD7-8611DEF9B56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ubstituent număr diapozitiv 5">
            <a:extLst>
              <a:ext uri="{FF2B5EF4-FFF2-40B4-BE49-F238E27FC236}">
                <a16:creationId xmlns="" xmlns:a16="http://schemas.microsoft.com/office/drawing/2014/main" id="{A00595DE-8302-4ADD-91D9-88D47CEAFBB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1AB2CD-3EED-4167-B766-CCE232974E7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4854281"/>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5.xml"/><Relationship Id="rId7" Type="http://schemas.openxmlformats.org/officeDocument/2006/relationships/image" Target="../media/image1.png"/><Relationship Id="rId2" Type="http://schemas.openxmlformats.org/officeDocument/2006/relationships/diagramData" Target="../diagrams/data5.xml"/><Relationship Id="rId1" Type="http://schemas.openxmlformats.org/officeDocument/2006/relationships/slideLayout" Target="../slideLayouts/slideLayout3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 Id="rId9" Type="http://schemas.openxmlformats.org/officeDocument/2006/relationships/image" Target="../media/image3.png"/></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6.xml"/><Relationship Id="rId7" Type="http://schemas.openxmlformats.org/officeDocument/2006/relationships/image" Target="../media/image1.png"/><Relationship Id="rId2" Type="http://schemas.openxmlformats.org/officeDocument/2006/relationships/diagramData" Target="../diagrams/data6.xml"/><Relationship Id="rId1" Type="http://schemas.openxmlformats.org/officeDocument/2006/relationships/slideLayout" Target="../slideLayouts/slideLayout4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 Id="rId9" Type="http://schemas.openxmlformats.org/officeDocument/2006/relationships/image" Target="../media/image3.png"/></Relationships>
</file>

<file path=ppt/slides/_rels/slide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7.xml"/><Relationship Id="rId7" Type="http://schemas.openxmlformats.org/officeDocument/2006/relationships/image" Target="../media/image1.png"/><Relationship Id="rId2" Type="http://schemas.openxmlformats.org/officeDocument/2006/relationships/diagramData" Target="../diagrams/data7.xml"/><Relationship Id="rId1" Type="http://schemas.openxmlformats.org/officeDocument/2006/relationships/slideLayout" Target="../slideLayouts/slideLayout5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 Id="rId9" Type="http://schemas.openxmlformats.org/officeDocument/2006/relationships/image" Target="../media/image3.png"/></Relationships>
</file>

<file path=ppt/slides/_rels/slide1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8.xml"/><Relationship Id="rId7" Type="http://schemas.openxmlformats.org/officeDocument/2006/relationships/image" Target="../media/image1.png"/><Relationship Id="rId2" Type="http://schemas.openxmlformats.org/officeDocument/2006/relationships/diagramData" Target="../diagrams/data8.xml"/><Relationship Id="rId1" Type="http://schemas.openxmlformats.org/officeDocument/2006/relationships/slideLayout" Target="../slideLayouts/slideLayout68.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 Id="rId9" Type="http://schemas.openxmlformats.org/officeDocument/2006/relationships/image" Target="../media/image3.png"/></Relationships>
</file>

<file path=ppt/slides/_rels/slide1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9.xml"/><Relationship Id="rId7" Type="http://schemas.openxmlformats.org/officeDocument/2006/relationships/image" Target="../media/image1.png"/><Relationship Id="rId2" Type="http://schemas.openxmlformats.org/officeDocument/2006/relationships/diagramData" Target="../diagrams/data9.xml"/><Relationship Id="rId1" Type="http://schemas.openxmlformats.org/officeDocument/2006/relationships/slideLayout" Target="../slideLayouts/slideLayout79.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1.png"/><Relationship Id="rId7" Type="http://schemas.openxmlformats.org/officeDocument/2006/relationships/diagramLayout" Target="../diagrams/layout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openxmlformats.org/officeDocument/2006/relationships/image" Target="../media/image3.png"/><Relationship Id="rId10" Type="http://schemas.microsoft.com/office/2007/relationships/diagramDrawing" Target="../diagrams/drawing1.xml"/><Relationship Id="rId4" Type="http://schemas.openxmlformats.org/officeDocument/2006/relationships/image" Target="../media/image2.png"/><Relationship Id="rId9" Type="http://schemas.openxmlformats.org/officeDocument/2006/relationships/diagramColors" Target="../diagrams/colors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image" Target="../media/image1.png"/><Relationship Id="rId7" Type="http://schemas.openxmlformats.org/officeDocument/2006/relationships/diagramLayout" Target="../diagrams/layout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Data" Target="../diagrams/data2.xml"/><Relationship Id="rId5" Type="http://schemas.openxmlformats.org/officeDocument/2006/relationships/image" Target="../media/image3.png"/><Relationship Id="rId10" Type="http://schemas.microsoft.com/office/2007/relationships/diagramDrawing" Target="../diagrams/drawing2.xml"/><Relationship Id="rId4" Type="http://schemas.openxmlformats.org/officeDocument/2006/relationships/image" Target="../media/image2.png"/><Relationship Id="rId9" Type="http://schemas.openxmlformats.org/officeDocument/2006/relationships/diagramColors" Target="../diagrams/colors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 Id="rId9"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2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Grp="1" noChangeArrowheads="1"/>
          </p:cNvSpPr>
          <p:nvPr>
            <p:ph type="ctrTitle"/>
          </p:nvPr>
        </p:nvSpPr>
        <p:spPr bwMode="auto">
          <a:xfrm>
            <a:off x="0" y="2204918"/>
            <a:ext cx="9144000" cy="1829761"/>
          </a:xfrm>
          <a:prstGeom prst="rect">
            <a:avLst/>
          </a:prstGeom>
          <a:solidFill>
            <a:srgbClr val="99CCFF"/>
          </a:solidFill>
          <a:ln w="9525">
            <a:noFill/>
            <a:miter lim="800000"/>
            <a:headEnd/>
            <a:tailEnd/>
          </a:ln>
        </p:spPr>
        <p:txBody>
          <a:bodyPr lIns="0" tIns="0" rIns="0" bIns="0" anchor="ctr">
            <a:normAutofit/>
          </a:bodyPr>
          <a:lstStyle>
            <a:lvl1pPr marL="342900" indent="-342900" eaLnBrk="0" hangingPunct="0">
              <a:defRPr sz="1300" b="1">
                <a:solidFill>
                  <a:srgbClr val="646464"/>
                </a:solidFill>
                <a:latin typeface="Arial" pitchFamily="34" charset="0"/>
              </a:defRPr>
            </a:lvl1pPr>
            <a:lvl2pPr marL="742950" indent="-285750" eaLnBrk="0" hangingPunct="0">
              <a:defRPr sz="1300" b="1">
                <a:solidFill>
                  <a:srgbClr val="646464"/>
                </a:solidFill>
                <a:latin typeface="Arial" pitchFamily="34" charset="0"/>
              </a:defRPr>
            </a:lvl2pPr>
            <a:lvl3pPr indent="-290513" eaLnBrk="0" hangingPunct="0">
              <a:defRPr sz="1300" b="1">
                <a:solidFill>
                  <a:srgbClr val="646464"/>
                </a:solidFill>
                <a:latin typeface="Arial" pitchFamily="34" charset="0"/>
              </a:defRPr>
            </a:lvl3pPr>
            <a:lvl4pPr marL="1600200" indent="-228600" eaLnBrk="0" hangingPunct="0">
              <a:defRPr sz="1300" b="1">
                <a:solidFill>
                  <a:srgbClr val="646464"/>
                </a:solidFill>
                <a:latin typeface="Arial" pitchFamily="34" charset="0"/>
              </a:defRPr>
            </a:lvl4pPr>
            <a:lvl5pPr marL="2057400" indent="-228600" eaLnBrk="0" hangingPunct="0">
              <a:defRPr sz="1300" b="1">
                <a:solidFill>
                  <a:srgbClr val="646464"/>
                </a:solidFill>
                <a:latin typeface="Arial" pitchFamily="34" charset="0"/>
              </a:defRPr>
            </a:lvl5pPr>
            <a:lvl6pPr marL="2514600" indent="-228600" eaLnBrk="0" fontAlgn="base" hangingPunct="0">
              <a:spcBef>
                <a:spcPct val="0"/>
              </a:spcBef>
              <a:spcAft>
                <a:spcPct val="0"/>
              </a:spcAft>
              <a:defRPr sz="1300" b="1">
                <a:solidFill>
                  <a:srgbClr val="646464"/>
                </a:solidFill>
                <a:latin typeface="Arial" pitchFamily="34" charset="0"/>
              </a:defRPr>
            </a:lvl6pPr>
            <a:lvl7pPr marL="2971800" indent="-228600" eaLnBrk="0" fontAlgn="base" hangingPunct="0">
              <a:spcBef>
                <a:spcPct val="0"/>
              </a:spcBef>
              <a:spcAft>
                <a:spcPct val="0"/>
              </a:spcAft>
              <a:defRPr sz="1300" b="1">
                <a:solidFill>
                  <a:srgbClr val="646464"/>
                </a:solidFill>
                <a:latin typeface="Arial" pitchFamily="34" charset="0"/>
              </a:defRPr>
            </a:lvl7pPr>
            <a:lvl8pPr marL="3429000" indent="-228600" eaLnBrk="0" fontAlgn="base" hangingPunct="0">
              <a:spcBef>
                <a:spcPct val="0"/>
              </a:spcBef>
              <a:spcAft>
                <a:spcPct val="0"/>
              </a:spcAft>
              <a:defRPr sz="1300" b="1">
                <a:solidFill>
                  <a:srgbClr val="646464"/>
                </a:solidFill>
                <a:latin typeface="Arial" pitchFamily="34" charset="0"/>
              </a:defRPr>
            </a:lvl8pPr>
            <a:lvl9pPr marL="3886200" indent="-228600" eaLnBrk="0" fontAlgn="base" hangingPunct="0">
              <a:spcBef>
                <a:spcPct val="0"/>
              </a:spcBef>
              <a:spcAft>
                <a:spcPct val="0"/>
              </a:spcAft>
              <a:defRPr sz="1300" b="1">
                <a:solidFill>
                  <a:srgbClr val="646464"/>
                </a:solidFill>
                <a:latin typeface="Arial" pitchFamily="34" charset="0"/>
              </a:defRPr>
            </a:lvl9pPr>
          </a:lstStyle>
          <a:p>
            <a:pPr>
              <a:lnSpc>
                <a:spcPct val="107000"/>
              </a:lnSpc>
              <a:spcAft>
                <a:spcPts val="800"/>
              </a:spcAft>
            </a:pPr>
            <a:r>
              <a:rPr lang="en-US" sz="3600" i="1" dirty="0" err="1" smtClean="0">
                <a:solidFill>
                  <a:srgbClr val="000000"/>
                </a:solidFill>
                <a:effectLst>
                  <a:outerShdw blurRad="38100" dist="38100" dir="2700000" algn="tl">
                    <a:srgbClr val="000000">
                      <a:alpha val="43137"/>
                    </a:srgbClr>
                  </a:outerShdw>
                </a:effectLst>
                <a:latin typeface="Calibri" pitchFamily="34" charset="0"/>
                <a:ea typeface="+mn-ea"/>
                <a:cs typeface="+mn-cs"/>
              </a:rPr>
              <a:t>Arhitectura</a:t>
            </a:r>
            <a:r>
              <a:rPr lang="en-US" sz="3600" i="1" dirty="0" smtClean="0">
                <a:solidFill>
                  <a:srgbClr val="000000"/>
                </a:solidFill>
                <a:effectLst>
                  <a:outerShdw blurRad="38100" dist="38100" dir="2700000" algn="tl">
                    <a:srgbClr val="000000">
                      <a:alpha val="43137"/>
                    </a:srgbClr>
                  </a:outerShdw>
                </a:effectLst>
                <a:latin typeface="Calibri" pitchFamily="34" charset="0"/>
                <a:ea typeface="+mn-ea"/>
                <a:cs typeface="+mn-cs"/>
              </a:rPr>
              <a:t> </a:t>
            </a:r>
            <a:r>
              <a:rPr lang="en-US" sz="3600" i="1" dirty="0" err="1" smtClean="0">
                <a:solidFill>
                  <a:srgbClr val="000000"/>
                </a:solidFill>
                <a:effectLst>
                  <a:outerShdw blurRad="38100" dist="38100" dir="2700000" algn="tl">
                    <a:srgbClr val="000000">
                      <a:alpha val="43137"/>
                    </a:srgbClr>
                  </a:outerShdw>
                </a:effectLst>
                <a:latin typeface="Calibri" pitchFamily="34" charset="0"/>
                <a:ea typeface="+mn-ea"/>
                <a:cs typeface="+mn-cs"/>
              </a:rPr>
              <a:t>Programe</a:t>
            </a:r>
            <a:r>
              <a:rPr lang="en-US" sz="3600" i="1" dirty="0" smtClean="0">
                <a:solidFill>
                  <a:srgbClr val="000000"/>
                </a:solidFill>
                <a:effectLst>
                  <a:outerShdw blurRad="38100" dist="38100" dir="2700000" algn="tl">
                    <a:srgbClr val="000000">
                      <a:alpha val="43137"/>
                    </a:srgbClr>
                  </a:outerShdw>
                </a:effectLst>
                <a:latin typeface="Calibri" pitchFamily="34" charset="0"/>
                <a:ea typeface="+mn-ea"/>
                <a:cs typeface="+mn-cs"/>
              </a:rPr>
              <a:t> Opera</a:t>
            </a:r>
            <a:r>
              <a:rPr lang="ro-RO" sz="3600" i="1" dirty="0" smtClean="0">
                <a:solidFill>
                  <a:srgbClr val="000000"/>
                </a:solidFill>
                <a:effectLst>
                  <a:outerShdw blurRad="38100" dist="38100" dir="2700000" algn="tl">
                    <a:srgbClr val="000000">
                      <a:alpha val="43137"/>
                    </a:srgbClr>
                  </a:outerShdw>
                </a:effectLst>
                <a:latin typeface="Calibri" pitchFamily="34" charset="0"/>
                <a:ea typeface="+mn-ea"/>
                <a:cs typeface="+mn-cs"/>
              </a:rPr>
              <a:t>ți</a:t>
            </a:r>
            <a:r>
              <a:rPr lang="en-US" sz="3600" i="1" dirty="0" err="1" smtClean="0">
                <a:solidFill>
                  <a:srgbClr val="000000"/>
                </a:solidFill>
                <a:effectLst>
                  <a:outerShdw blurRad="38100" dist="38100" dir="2700000" algn="tl">
                    <a:srgbClr val="000000">
                      <a:alpha val="43137"/>
                    </a:srgbClr>
                  </a:outerShdw>
                </a:effectLst>
                <a:latin typeface="Calibri" pitchFamily="34" charset="0"/>
                <a:ea typeface="+mn-ea"/>
                <a:cs typeface="+mn-cs"/>
              </a:rPr>
              <a:t>onale</a:t>
            </a:r>
            <a:r>
              <a:rPr lang="en-US" sz="3600" i="1" dirty="0" smtClean="0">
                <a:solidFill>
                  <a:srgbClr val="000000"/>
                </a:solidFill>
                <a:effectLst>
                  <a:outerShdw blurRad="38100" dist="38100" dir="2700000" algn="tl">
                    <a:srgbClr val="000000">
                      <a:alpha val="43137"/>
                    </a:srgbClr>
                  </a:outerShdw>
                </a:effectLst>
                <a:latin typeface="Calibri" pitchFamily="34" charset="0"/>
                <a:ea typeface="+mn-ea"/>
                <a:cs typeface="+mn-cs"/>
              </a:rPr>
              <a:t> </a:t>
            </a:r>
            <a:r>
              <a:rPr lang="ro-RO" sz="3600" i="1" dirty="0" smtClean="0">
                <a:solidFill>
                  <a:srgbClr val="000000"/>
                </a:solidFill>
                <a:effectLst>
                  <a:outerShdw blurRad="38100" dist="38100" dir="2700000" algn="tl">
                    <a:srgbClr val="000000">
                      <a:alpha val="43137"/>
                    </a:srgbClr>
                  </a:outerShdw>
                </a:effectLst>
                <a:latin typeface="Calibri" pitchFamily="34" charset="0"/>
                <a:ea typeface="+mn-ea"/>
                <a:cs typeface="+mn-cs"/>
              </a:rPr>
              <a:t/>
            </a:r>
            <a:br>
              <a:rPr lang="ro-RO" sz="3600" i="1" dirty="0" smtClean="0">
                <a:solidFill>
                  <a:srgbClr val="000000"/>
                </a:solidFill>
                <a:effectLst>
                  <a:outerShdw blurRad="38100" dist="38100" dir="2700000" algn="tl">
                    <a:srgbClr val="000000">
                      <a:alpha val="43137"/>
                    </a:srgbClr>
                  </a:outerShdw>
                </a:effectLst>
                <a:latin typeface="Calibri" pitchFamily="34" charset="0"/>
                <a:ea typeface="+mn-ea"/>
                <a:cs typeface="+mn-cs"/>
              </a:rPr>
            </a:br>
            <a:r>
              <a:rPr lang="ro-RO" sz="3600" i="1" dirty="0" smtClean="0">
                <a:solidFill>
                  <a:srgbClr val="000000"/>
                </a:solidFill>
                <a:effectLst>
                  <a:outerShdw blurRad="38100" dist="38100" dir="2700000" algn="tl">
                    <a:srgbClr val="000000">
                      <a:alpha val="43137"/>
                    </a:srgbClr>
                  </a:outerShdw>
                </a:effectLst>
                <a:latin typeface="Calibri" pitchFamily="34" charset="0"/>
                <a:ea typeface="+mn-ea"/>
                <a:cs typeface="+mn-cs"/>
              </a:rPr>
              <a:t>Politica de Coeziune 2021-2027</a:t>
            </a:r>
            <a:endParaRPr lang="ro-RO" sz="3600" i="1" dirty="0">
              <a:solidFill>
                <a:srgbClr val="000000"/>
              </a:solidFill>
              <a:effectLst>
                <a:outerShdw blurRad="38100" dist="38100" dir="2700000" algn="tl">
                  <a:srgbClr val="000000">
                    <a:alpha val="43137"/>
                  </a:srgbClr>
                </a:outerShdw>
              </a:effectLst>
              <a:latin typeface="Calibri" pitchFamily="34" charset="0"/>
              <a:ea typeface="+mn-ea"/>
              <a:cs typeface="+mn-cs"/>
            </a:endParaRPr>
          </a:p>
        </p:txBody>
      </p:sp>
      <p:sp>
        <p:nvSpPr>
          <p:cNvPr id="5" name="Rectangle 3"/>
          <p:cNvSpPr>
            <a:spLocks noGrp="1" noChangeArrowheads="1"/>
          </p:cNvSpPr>
          <p:nvPr>
            <p:ph type="subTitle" idx="1"/>
          </p:nvPr>
        </p:nvSpPr>
        <p:spPr>
          <a:xfrm>
            <a:off x="611562" y="4365104"/>
            <a:ext cx="7918648" cy="1728192"/>
          </a:xfrm>
        </p:spPr>
        <p:txBody>
          <a:bodyPr>
            <a:normAutofit fontScale="25000" lnSpcReduction="20000"/>
          </a:bodyPr>
          <a:lstStyle/>
          <a:p>
            <a:pPr marR="0" algn="ctr">
              <a:lnSpc>
                <a:spcPct val="150000"/>
              </a:lnSpc>
              <a:spcBef>
                <a:spcPts val="1200"/>
              </a:spcBef>
            </a:pPr>
            <a:r>
              <a:rPr lang="en-US" sz="11200" b="1" dirty="0" smtClean="0">
                <a:solidFill>
                  <a:schemeClr val="tx1"/>
                </a:solidFill>
                <a:latin typeface="Calibri"/>
                <a:cs typeface="Calibri"/>
              </a:rPr>
              <a:t>                                  </a:t>
            </a:r>
            <a:endParaRPr lang="en-US" sz="9600" b="1" dirty="0">
              <a:solidFill>
                <a:schemeClr val="tx1"/>
              </a:solidFill>
              <a:latin typeface="Calibri"/>
              <a:cs typeface="Calibri"/>
            </a:endParaRPr>
          </a:p>
          <a:p>
            <a:pPr marR="0" algn="ctr">
              <a:lnSpc>
                <a:spcPct val="150000"/>
              </a:lnSpc>
              <a:spcBef>
                <a:spcPts val="1200"/>
              </a:spcBef>
            </a:pPr>
            <a:r>
              <a:rPr lang="en-US" sz="11200" b="1" dirty="0" smtClean="0">
                <a:solidFill>
                  <a:schemeClr val="tx1"/>
                </a:solidFill>
                <a:latin typeface="Calibri"/>
                <a:cs typeface="Calibri"/>
              </a:rPr>
              <a:t>                                     </a:t>
            </a:r>
            <a:endParaRPr lang="en-US" altLang="ro-RO" sz="11200" b="1" i="1" noProof="0" dirty="0" smtClean="0">
              <a:solidFill>
                <a:schemeClr val="tx1"/>
              </a:solidFill>
              <a:latin typeface="Calibri"/>
              <a:cs typeface="Calibri"/>
            </a:endParaRPr>
          </a:p>
          <a:p>
            <a:pPr marR="0" algn="ctr">
              <a:lnSpc>
                <a:spcPct val="150000"/>
              </a:lnSpc>
              <a:spcBef>
                <a:spcPts val="1200"/>
              </a:spcBef>
            </a:pPr>
            <a:r>
              <a:rPr lang="ro-RO" altLang="ro-RO" sz="1400" b="1" i="1" noProof="0" dirty="0" smtClean="0">
                <a:solidFill>
                  <a:srgbClr val="000000"/>
                </a:solidFill>
                <a:latin typeface="Calibri"/>
                <a:cs typeface="Calibri"/>
              </a:rPr>
              <a:t>				</a:t>
            </a:r>
            <a:r>
              <a:rPr lang="ro-RO" altLang="ro-RO" sz="5000" b="1" i="1" dirty="0" smtClean="0">
                <a:solidFill>
                  <a:schemeClr val="tx1"/>
                </a:solidFill>
                <a:latin typeface="Calibri"/>
                <a:cs typeface="Calibri"/>
              </a:rPr>
              <a:t>                </a:t>
            </a:r>
            <a:r>
              <a:rPr lang="en-US" altLang="ro-RO" sz="3600" b="1" i="1" dirty="0" smtClean="0">
                <a:solidFill>
                  <a:schemeClr val="tx1"/>
                </a:solidFill>
                <a:latin typeface="Trebuchet MS" panose="020B0603020202020204" pitchFamily="34" charset="0"/>
              </a:rPr>
              <a:t>                                                                         </a:t>
            </a:r>
            <a:r>
              <a:rPr lang="en-US" altLang="ro-RO" sz="8000" b="1" i="1" dirty="0" smtClean="0">
                <a:solidFill>
                  <a:schemeClr val="tx1"/>
                </a:solidFill>
                <a:latin typeface="Trebuchet MS" panose="020B0603020202020204" pitchFamily="34" charset="0"/>
              </a:rPr>
              <a:t> 			</a:t>
            </a:r>
            <a:r>
              <a:rPr lang="ro-RO" altLang="ro-RO" sz="8000" b="1" i="1" noProof="0" dirty="0" smtClean="0">
                <a:solidFill>
                  <a:srgbClr val="000000"/>
                </a:solidFill>
                <a:latin typeface="Calibri" pitchFamily="34" charset="0"/>
              </a:rPr>
              <a:t>	</a:t>
            </a:r>
          </a:p>
          <a:p>
            <a:pPr marR="0" eaLnBrk="1" hangingPunct="1">
              <a:lnSpc>
                <a:spcPct val="150000"/>
              </a:lnSpc>
              <a:spcBef>
                <a:spcPts val="1200"/>
              </a:spcBef>
            </a:pPr>
            <a:endParaRPr lang="ro-RO" altLang="ro-RO" sz="1600" b="1" i="1" noProof="0" dirty="0" smtClean="0">
              <a:solidFill>
                <a:srgbClr val="000000"/>
              </a:solidFill>
              <a:latin typeface="Calibri" pitchFamily="34" charset="0"/>
            </a:endParaRPr>
          </a:p>
        </p:txBody>
      </p:sp>
      <p:grpSp>
        <p:nvGrpSpPr>
          <p:cNvPr id="12" name="Group 22"/>
          <p:cNvGrpSpPr>
            <a:grpSpLocks/>
          </p:cNvGrpSpPr>
          <p:nvPr/>
        </p:nvGrpSpPr>
        <p:grpSpPr bwMode="auto">
          <a:xfrm>
            <a:off x="6012163" y="188967"/>
            <a:ext cx="2925464" cy="1007839"/>
            <a:chOff x="6130168" y="188639"/>
            <a:chExt cx="2807578" cy="900000"/>
          </a:xfrm>
        </p:grpSpPr>
        <p:grpSp>
          <p:nvGrpSpPr>
            <p:cNvPr id="13" name="Group 23"/>
            <p:cNvGrpSpPr>
              <a:grpSpLocks/>
            </p:cNvGrpSpPr>
            <p:nvPr/>
          </p:nvGrpSpPr>
          <p:grpSpPr bwMode="auto">
            <a:xfrm>
              <a:off x="6130168" y="188639"/>
              <a:ext cx="2807578" cy="900000"/>
              <a:chOff x="6130168" y="116105"/>
              <a:chExt cx="2807578" cy="900000"/>
            </a:xfrm>
          </p:grpSpPr>
          <p:grpSp>
            <p:nvGrpSpPr>
              <p:cNvPr id="15" name="Group 25"/>
              <p:cNvGrpSpPr>
                <a:grpSpLocks/>
              </p:cNvGrpSpPr>
              <p:nvPr/>
            </p:nvGrpSpPr>
            <p:grpSpPr bwMode="auto">
              <a:xfrm>
                <a:off x="6130168" y="116105"/>
                <a:ext cx="2807578" cy="900000"/>
                <a:chOff x="6130168" y="116105"/>
                <a:chExt cx="2807578" cy="900000"/>
              </a:xfrm>
            </p:grpSpPr>
            <p:pic>
              <p:nvPicPr>
                <p:cNvPr id="17" name="Picture 27"/>
                <p:cNvPicPr>
                  <a:picLocks noChangeAspect="1"/>
                </p:cNvPicPr>
                <p:nvPr/>
              </p:nvPicPr>
              <p:blipFill>
                <a:blip r:embed="rId3"/>
                <a:srcRect/>
                <a:stretch>
                  <a:fillRect/>
                </a:stretch>
              </p:blipFill>
              <p:spPr bwMode="auto">
                <a:xfrm>
                  <a:off x="6476473" y="126096"/>
                  <a:ext cx="766724" cy="608175"/>
                </a:xfrm>
                <a:prstGeom prst="rect">
                  <a:avLst/>
                </a:prstGeom>
                <a:noFill/>
                <a:ln w="9525">
                  <a:noFill/>
                  <a:miter lim="800000"/>
                  <a:headEnd/>
                  <a:tailEnd/>
                </a:ln>
              </p:spPr>
            </p:pic>
            <p:sp>
              <p:nvSpPr>
                <p:cNvPr id="18" name="Freeform 17"/>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ro-RO">
                    <a:solidFill>
                      <a:prstClr val="black"/>
                    </a:solidFill>
                  </a:endParaRPr>
                </a:p>
              </p:txBody>
            </p:sp>
          </p:grpSp>
          <p:pic>
            <p:nvPicPr>
              <p:cNvPr id="16" name="Picture 2" descr="E:\Documents\ELENA\DAT 2\COMUNICARE\SIGLE PENTRU WORD\Sgla IS 2014-2020.png"/>
              <p:cNvPicPr>
                <a:picLocks noChangeAspect="1" noChangeArrowheads="1"/>
              </p:cNvPicPr>
              <p:nvPr/>
            </p:nvPicPr>
            <p:blipFill>
              <a:blip r:embed="rId4"/>
              <a:srcRect/>
              <a:stretch>
                <a:fillRect/>
              </a:stretch>
            </p:blipFill>
            <p:spPr bwMode="auto">
              <a:xfrm>
                <a:off x="8244408" y="116337"/>
                <a:ext cx="616690" cy="627692"/>
              </a:xfrm>
              <a:prstGeom prst="rect">
                <a:avLst/>
              </a:prstGeom>
              <a:noFill/>
              <a:ln w="9525">
                <a:noFill/>
                <a:miter lim="800000"/>
                <a:headEnd/>
                <a:tailEnd/>
              </a:ln>
            </p:spPr>
          </p:pic>
        </p:grpSp>
        <p:pic>
          <p:nvPicPr>
            <p:cNvPr id="14" name="Picture 3" descr="E:\Documents\ELENA\DAT 2\COMUNICARE\SIGLE PENTRU WORD\sigla_guv_albastru.png"/>
            <p:cNvPicPr>
              <a:picLocks noChangeAspect="1" noChangeArrowheads="1"/>
            </p:cNvPicPr>
            <p:nvPr/>
          </p:nvPicPr>
          <p:blipFill>
            <a:blip r:embed="rId5"/>
            <a:srcRect/>
            <a:stretch>
              <a:fillRect/>
            </a:stretch>
          </p:blipFill>
          <p:spPr bwMode="auto">
            <a:xfrm>
              <a:off x="7465715" y="188639"/>
              <a:ext cx="617933" cy="617933"/>
            </a:xfrm>
            <a:prstGeom prst="rect">
              <a:avLst/>
            </a:prstGeom>
            <a:noFill/>
            <a:ln w="9525">
              <a:noFill/>
              <a:miter lim="800000"/>
              <a:headEnd/>
              <a:tailEnd/>
            </a:ln>
          </p:spPr>
        </p:pic>
      </p:grpSp>
    </p:spTree>
    <p:extLst>
      <p:ext uri="{BB962C8B-B14F-4D97-AF65-F5344CB8AC3E}">
        <p14:creationId xmlns:p14="http://schemas.microsoft.com/office/powerpoint/2010/main" val="38427033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setăText 7">
            <a:extLst>
              <a:ext uri="{FF2B5EF4-FFF2-40B4-BE49-F238E27FC236}">
                <a16:creationId xmlns="" xmlns:a16="http://schemas.microsoft.com/office/drawing/2014/main" id="{2319BA97-8156-49F6-9469-2E4E217BECDE}"/>
              </a:ext>
            </a:extLst>
          </p:cNvPr>
          <p:cNvSpPr txBox="1"/>
          <p:nvPr/>
        </p:nvSpPr>
        <p:spPr>
          <a:xfrm>
            <a:off x="652839" y="1191590"/>
            <a:ext cx="8068091" cy="992579"/>
          </a:xfrm>
          <a:prstGeom prst="rect">
            <a:avLst/>
          </a:prstGeom>
          <a:noFill/>
        </p:spPr>
        <p:txBody>
          <a:bodyPr wrap="square" rtlCol="0">
            <a:spAutoFit/>
          </a:bodyPr>
          <a:lstStyle/>
          <a:p>
            <a:r>
              <a:rPr lang="en-US" sz="2400" b="1" dirty="0" err="1" smtClean="0">
                <a:solidFill>
                  <a:srgbClr val="FF0000"/>
                </a:solidFill>
              </a:rPr>
              <a:t>Priorit</a:t>
            </a:r>
            <a:r>
              <a:rPr lang="ro-RO" sz="2400" b="1" dirty="0" err="1">
                <a:solidFill>
                  <a:srgbClr val="FF0000"/>
                </a:solidFill>
              </a:rPr>
              <a:t>ăţi</a:t>
            </a:r>
            <a:r>
              <a:rPr lang="ro-RO" sz="2400" b="1" dirty="0">
                <a:solidFill>
                  <a:srgbClr val="FF0000"/>
                </a:solidFill>
              </a:rPr>
              <a:t> de investiții/Axe Prioritare  </a:t>
            </a:r>
            <a:endParaRPr lang="ro-RO" sz="2400" b="1" dirty="0" smtClean="0">
              <a:solidFill>
                <a:srgbClr val="FF0000"/>
              </a:solidFill>
            </a:endParaRPr>
          </a:p>
          <a:p>
            <a:r>
              <a:rPr lang="ro-RO" sz="2400" b="1" dirty="0" smtClean="0">
                <a:solidFill>
                  <a:prstClr val="black"/>
                </a:solidFill>
                <a:effectLst>
                  <a:outerShdw blurRad="38100" dist="38100" dir="2700000" algn="tl">
                    <a:srgbClr val="000000">
                      <a:alpha val="43137"/>
                    </a:srgbClr>
                  </a:outerShdw>
                </a:effectLst>
              </a:rPr>
              <a:t>PO Creștere Inteligentă şi Digitalizare:</a:t>
            </a:r>
            <a:endParaRPr lang="ro-RO" sz="2400" b="1" dirty="0">
              <a:solidFill>
                <a:prstClr val="black"/>
              </a:solidFill>
              <a:effectLst>
                <a:outerShdw blurRad="38100" dist="38100" dir="2700000" algn="tl">
                  <a:srgbClr val="000000">
                    <a:alpha val="43137"/>
                  </a:srgbClr>
                </a:outerShdw>
              </a:effectLst>
            </a:endParaRPr>
          </a:p>
          <a:p>
            <a:endParaRPr lang="ro-RO" sz="1050" dirty="0">
              <a:solidFill>
                <a:prstClr val="black"/>
              </a:solidFill>
              <a:latin typeface="Forum" panose="02000000000000000000" pitchFamily="50" charset="0"/>
            </a:endParaRPr>
          </a:p>
        </p:txBody>
      </p:sp>
      <p:graphicFrame>
        <p:nvGraphicFramePr>
          <p:cNvPr id="3" name="Diagram 2"/>
          <p:cNvGraphicFramePr/>
          <p:nvPr>
            <p:extLst>
              <p:ext uri="{D42A27DB-BD31-4B8C-83A1-F6EECF244321}">
                <p14:modId xmlns:p14="http://schemas.microsoft.com/office/powerpoint/2010/main" val="558580919"/>
              </p:ext>
            </p:extLst>
          </p:nvPr>
        </p:nvGraphicFramePr>
        <p:xfrm>
          <a:off x="734089" y="2184125"/>
          <a:ext cx="7680674" cy="3562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22"/>
          <p:cNvGrpSpPr>
            <a:grpSpLocks/>
          </p:cNvGrpSpPr>
          <p:nvPr/>
        </p:nvGrpSpPr>
        <p:grpSpPr bwMode="auto">
          <a:xfrm>
            <a:off x="7485811" y="364768"/>
            <a:ext cx="1270514" cy="503783"/>
            <a:chOff x="6130168" y="188639"/>
            <a:chExt cx="2807578" cy="900000"/>
          </a:xfrm>
        </p:grpSpPr>
        <p:grpSp>
          <p:nvGrpSpPr>
            <p:cNvPr id="6" name="Group 23"/>
            <p:cNvGrpSpPr>
              <a:grpSpLocks/>
            </p:cNvGrpSpPr>
            <p:nvPr/>
          </p:nvGrpSpPr>
          <p:grpSpPr bwMode="auto">
            <a:xfrm>
              <a:off x="6130168" y="188639"/>
              <a:ext cx="2807578" cy="900000"/>
              <a:chOff x="6130168" y="116105"/>
              <a:chExt cx="2807578" cy="900000"/>
            </a:xfrm>
          </p:grpSpPr>
          <p:grpSp>
            <p:nvGrpSpPr>
              <p:cNvPr id="10" name="Group 25"/>
              <p:cNvGrpSpPr>
                <a:grpSpLocks/>
              </p:cNvGrpSpPr>
              <p:nvPr/>
            </p:nvGrpSpPr>
            <p:grpSpPr bwMode="auto">
              <a:xfrm>
                <a:off x="6130168" y="116105"/>
                <a:ext cx="2807578" cy="900000"/>
                <a:chOff x="6130168" y="116105"/>
                <a:chExt cx="2807578" cy="900000"/>
              </a:xfrm>
            </p:grpSpPr>
            <p:pic>
              <p:nvPicPr>
                <p:cNvPr id="12" name="Picture 27"/>
                <p:cNvPicPr>
                  <a:picLocks noChangeAspect="1"/>
                </p:cNvPicPr>
                <p:nvPr/>
              </p:nvPicPr>
              <p:blipFill>
                <a:blip r:embed="rId7"/>
                <a:srcRect/>
                <a:stretch>
                  <a:fillRect/>
                </a:stretch>
              </p:blipFill>
              <p:spPr bwMode="auto">
                <a:xfrm>
                  <a:off x="6476473" y="126096"/>
                  <a:ext cx="766724" cy="608175"/>
                </a:xfrm>
                <a:prstGeom prst="rect">
                  <a:avLst/>
                </a:prstGeom>
                <a:noFill/>
                <a:ln w="9525">
                  <a:noFill/>
                  <a:miter lim="800000"/>
                  <a:headEnd/>
                  <a:tailEnd/>
                </a:ln>
              </p:spPr>
            </p:pic>
            <p:sp>
              <p:nvSpPr>
                <p:cNvPr id="13" name="Freeform 12"/>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a:defRPr/>
                  </a:pPr>
                  <a:endParaRPr lang="ro-RO">
                    <a:solidFill>
                      <a:prstClr val="black"/>
                    </a:solidFill>
                  </a:endParaRPr>
                </a:p>
              </p:txBody>
            </p:sp>
          </p:grpSp>
          <p:pic>
            <p:nvPicPr>
              <p:cNvPr id="11" name="Picture 2" descr="E:\Documents\ELENA\DAT 2\COMUNICARE\SIGLE PENTRU WORD\Sgla IS 2014-2020.png"/>
              <p:cNvPicPr>
                <a:picLocks noChangeAspect="1" noChangeArrowheads="1"/>
              </p:cNvPicPr>
              <p:nvPr/>
            </p:nvPicPr>
            <p:blipFill>
              <a:blip r:embed="rId8"/>
              <a:srcRect/>
              <a:stretch>
                <a:fillRect/>
              </a:stretch>
            </p:blipFill>
            <p:spPr bwMode="auto">
              <a:xfrm>
                <a:off x="8244408" y="116337"/>
                <a:ext cx="616690" cy="627692"/>
              </a:xfrm>
              <a:prstGeom prst="rect">
                <a:avLst/>
              </a:prstGeom>
              <a:noFill/>
              <a:ln w="9525">
                <a:noFill/>
                <a:miter lim="800000"/>
                <a:headEnd/>
                <a:tailEnd/>
              </a:ln>
            </p:spPr>
          </p:pic>
        </p:grpSp>
        <p:pic>
          <p:nvPicPr>
            <p:cNvPr id="9" name="Picture 3" descr="E:\Documents\ELENA\DAT 2\COMUNICARE\SIGLE PENTRU WORD\sigla_guv_albastru.png"/>
            <p:cNvPicPr>
              <a:picLocks noChangeAspect="1" noChangeArrowheads="1"/>
            </p:cNvPicPr>
            <p:nvPr/>
          </p:nvPicPr>
          <p:blipFill>
            <a:blip r:embed="rId9"/>
            <a:srcRect/>
            <a:stretch>
              <a:fillRect/>
            </a:stretch>
          </p:blipFill>
          <p:spPr bwMode="auto">
            <a:xfrm>
              <a:off x="7465715" y="188639"/>
              <a:ext cx="617933" cy="617933"/>
            </a:xfrm>
            <a:prstGeom prst="rect">
              <a:avLst/>
            </a:prstGeom>
            <a:noFill/>
            <a:ln w="9525">
              <a:noFill/>
              <a:miter lim="800000"/>
              <a:headEnd/>
              <a:tailEnd/>
            </a:ln>
          </p:spPr>
        </p:pic>
      </p:grpSp>
    </p:spTree>
    <p:extLst>
      <p:ext uri="{BB962C8B-B14F-4D97-AF65-F5344CB8AC3E}">
        <p14:creationId xmlns:p14="http://schemas.microsoft.com/office/powerpoint/2010/main" val="31972319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setăText 7">
            <a:extLst>
              <a:ext uri="{FF2B5EF4-FFF2-40B4-BE49-F238E27FC236}">
                <a16:creationId xmlns="" xmlns:a16="http://schemas.microsoft.com/office/drawing/2014/main" id="{2319BA97-8156-49F6-9469-2E4E217BECDE}"/>
              </a:ext>
            </a:extLst>
          </p:cNvPr>
          <p:cNvSpPr txBox="1"/>
          <p:nvPr/>
        </p:nvSpPr>
        <p:spPr>
          <a:xfrm>
            <a:off x="629515" y="980764"/>
            <a:ext cx="8295542" cy="761747"/>
          </a:xfrm>
          <a:prstGeom prst="rect">
            <a:avLst/>
          </a:prstGeom>
          <a:noFill/>
        </p:spPr>
        <p:txBody>
          <a:bodyPr wrap="square" rtlCol="0">
            <a:spAutoFit/>
          </a:bodyPr>
          <a:lstStyle/>
          <a:p>
            <a:r>
              <a:rPr lang="en-US" sz="3300" b="1" dirty="0" smtClean="0">
                <a:solidFill>
                  <a:srgbClr val="042A80"/>
                </a:solidFill>
                <a:latin typeface="Forum" panose="02000000000000000000" pitchFamily="50" charset="0"/>
              </a:rPr>
              <a:t> </a:t>
            </a:r>
            <a:r>
              <a:rPr lang="en-US" sz="2400" b="1" dirty="0" err="1">
                <a:solidFill>
                  <a:srgbClr val="FF0000"/>
                </a:solidFill>
              </a:rPr>
              <a:t>Priorit</a:t>
            </a:r>
            <a:r>
              <a:rPr lang="ro-RO" sz="2400" b="1" dirty="0" err="1">
                <a:solidFill>
                  <a:srgbClr val="FF0000"/>
                </a:solidFill>
              </a:rPr>
              <a:t>ăţi</a:t>
            </a:r>
            <a:r>
              <a:rPr lang="ro-RO" sz="2400" b="1" dirty="0">
                <a:solidFill>
                  <a:srgbClr val="FF0000"/>
                </a:solidFill>
              </a:rPr>
              <a:t> de </a:t>
            </a:r>
            <a:r>
              <a:rPr lang="ro-RO" sz="2400" b="1" dirty="0" smtClean="0">
                <a:solidFill>
                  <a:srgbClr val="FF0000"/>
                </a:solidFill>
              </a:rPr>
              <a:t>investiții/Axe </a:t>
            </a:r>
            <a:r>
              <a:rPr lang="ro-RO" sz="2400" b="1" dirty="0">
                <a:solidFill>
                  <a:srgbClr val="FF0000"/>
                </a:solidFill>
              </a:rPr>
              <a:t>Prioritare </a:t>
            </a:r>
            <a:r>
              <a:rPr lang="ro-RO" sz="2400" b="1" dirty="0">
                <a:solidFill>
                  <a:prstClr val="black"/>
                </a:solidFill>
                <a:effectLst>
                  <a:outerShdw blurRad="38100" dist="38100" dir="2700000" algn="tl">
                    <a:srgbClr val="000000">
                      <a:alpha val="43137"/>
                    </a:srgbClr>
                  </a:outerShdw>
                </a:effectLst>
              </a:rPr>
              <a:t>PO</a:t>
            </a:r>
            <a:r>
              <a:rPr lang="ro-RO" sz="2400" b="1" dirty="0" smtClean="0">
                <a:solidFill>
                  <a:srgbClr val="042A80"/>
                </a:solidFill>
              </a:rPr>
              <a:t> </a:t>
            </a:r>
            <a:r>
              <a:rPr lang="ro-RO" sz="2400" b="1" dirty="0" smtClean="0">
                <a:solidFill>
                  <a:prstClr val="black"/>
                </a:solidFill>
                <a:effectLst>
                  <a:outerShdw blurRad="38100" dist="38100" dir="2700000" algn="tl">
                    <a:srgbClr val="000000">
                      <a:alpha val="43137"/>
                    </a:srgbClr>
                  </a:outerShdw>
                </a:effectLst>
              </a:rPr>
              <a:t>Sănătate:</a:t>
            </a:r>
            <a:endParaRPr lang="ro-RO" sz="2400" b="1" dirty="0">
              <a:solidFill>
                <a:prstClr val="black"/>
              </a:solidFill>
              <a:effectLst>
                <a:outerShdw blurRad="38100" dist="38100" dir="2700000" algn="tl">
                  <a:srgbClr val="000000">
                    <a:alpha val="43137"/>
                  </a:srgbClr>
                </a:outerShdw>
              </a:effectLst>
            </a:endParaRPr>
          </a:p>
          <a:p>
            <a:endParaRPr lang="ro-RO" sz="1050" dirty="0">
              <a:solidFill>
                <a:prstClr val="black"/>
              </a:solidFill>
              <a:latin typeface="Forum" panose="02000000000000000000" pitchFamily="50" charset="0"/>
            </a:endParaRPr>
          </a:p>
        </p:txBody>
      </p:sp>
      <p:graphicFrame>
        <p:nvGraphicFramePr>
          <p:cNvPr id="3" name="Diagram 2"/>
          <p:cNvGraphicFramePr/>
          <p:nvPr>
            <p:extLst>
              <p:ext uri="{D42A27DB-BD31-4B8C-83A1-F6EECF244321}">
                <p14:modId xmlns:p14="http://schemas.microsoft.com/office/powerpoint/2010/main" val="4207369880"/>
              </p:ext>
            </p:extLst>
          </p:nvPr>
        </p:nvGraphicFramePr>
        <p:xfrm>
          <a:off x="632542" y="1750115"/>
          <a:ext cx="8295542" cy="44975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22"/>
          <p:cNvGrpSpPr>
            <a:grpSpLocks/>
          </p:cNvGrpSpPr>
          <p:nvPr/>
        </p:nvGrpSpPr>
        <p:grpSpPr bwMode="auto">
          <a:xfrm>
            <a:off x="7692253" y="364760"/>
            <a:ext cx="1270514" cy="503783"/>
            <a:chOff x="6130168" y="188639"/>
            <a:chExt cx="2807578" cy="900000"/>
          </a:xfrm>
        </p:grpSpPr>
        <p:grpSp>
          <p:nvGrpSpPr>
            <p:cNvPr id="6" name="Group 23"/>
            <p:cNvGrpSpPr>
              <a:grpSpLocks/>
            </p:cNvGrpSpPr>
            <p:nvPr/>
          </p:nvGrpSpPr>
          <p:grpSpPr bwMode="auto">
            <a:xfrm>
              <a:off x="6130168" y="188639"/>
              <a:ext cx="2807578" cy="900000"/>
              <a:chOff x="6130168" y="116105"/>
              <a:chExt cx="2807578" cy="900000"/>
            </a:xfrm>
          </p:grpSpPr>
          <p:grpSp>
            <p:nvGrpSpPr>
              <p:cNvPr id="10" name="Group 25"/>
              <p:cNvGrpSpPr>
                <a:grpSpLocks/>
              </p:cNvGrpSpPr>
              <p:nvPr/>
            </p:nvGrpSpPr>
            <p:grpSpPr bwMode="auto">
              <a:xfrm>
                <a:off x="6130168" y="116105"/>
                <a:ext cx="2807578" cy="900000"/>
                <a:chOff x="6130168" y="116105"/>
                <a:chExt cx="2807578" cy="900000"/>
              </a:xfrm>
            </p:grpSpPr>
            <p:pic>
              <p:nvPicPr>
                <p:cNvPr id="12" name="Picture 27"/>
                <p:cNvPicPr>
                  <a:picLocks noChangeAspect="1"/>
                </p:cNvPicPr>
                <p:nvPr/>
              </p:nvPicPr>
              <p:blipFill>
                <a:blip r:embed="rId7"/>
                <a:srcRect/>
                <a:stretch>
                  <a:fillRect/>
                </a:stretch>
              </p:blipFill>
              <p:spPr bwMode="auto">
                <a:xfrm>
                  <a:off x="6476473" y="126096"/>
                  <a:ext cx="766724" cy="608175"/>
                </a:xfrm>
                <a:prstGeom prst="rect">
                  <a:avLst/>
                </a:prstGeom>
                <a:noFill/>
                <a:ln w="9525">
                  <a:noFill/>
                  <a:miter lim="800000"/>
                  <a:headEnd/>
                  <a:tailEnd/>
                </a:ln>
              </p:spPr>
            </p:pic>
            <p:sp>
              <p:nvSpPr>
                <p:cNvPr id="13" name="Freeform 12"/>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a:defRPr/>
                  </a:pPr>
                  <a:endParaRPr lang="ro-RO">
                    <a:solidFill>
                      <a:prstClr val="black"/>
                    </a:solidFill>
                  </a:endParaRPr>
                </a:p>
              </p:txBody>
            </p:sp>
          </p:grpSp>
          <p:pic>
            <p:nvPicPr>
              <p:cNvPr id="11" name="Picture 2" descr="E:\Documents\ELENA\DAT 2\COMUNICARE\SIGLE PENTRU WORD\Sgla IS 2014-2020.png"/>
              <p:cNvPicPr>
                <a:picLocks noChangeAspect="1" noChangeArrowheads="1"/>
              </p:cNvPicPr>
              <p:nvPr/>
            </p:nvPicPr>
            <p:blipFill>
              <a:blip r:embed="rId8"/>
              <a:srcRect/>
              <a:stretch>
                <a:fillRect/>
              </a:stretch>
            </p:blipFill>
            <p:spPr bwMode="auto">
              <a:xfrm>
                <a:off x="8244408" y="116337"/>
                <a:ext cx="616690" cy="627692"/>
              </a:xfrm>
              <a:prstGeom prst="rect">
                <a:avLst/>
              </a:prstGeom>
              <a:noFill/>
              <a:ln w="9525">
                <a:noFill/>
                <a:miter lim="800000"/>
                <a:headEnd/>
                <a:tailEnd/>
              </a:ln>
            </p:spPr>
          </p:pic>
        </p:grpSp>
        <p:pic>
          <p:nvPicPr>
            <p:cNvPr id="9" name="Picture 3" descr="E:\Documents\ELENA\DAT 2\COMUNICARE\SIGLE PENTRU WORD\sigla_guv_albastru.png"/>
            <p:cNvPicPr>
              <a:picLocks noChangeAspect="1" noChangeArrowheads="1"/>
            </p:cNvPicPr>
            <p:nvPr/>
          </p:nvPicPr>
          <p:blipFill>
            <a:blip r:embed="rId9"/>
            <a:srcRect/>
            <a:stretch>
              <a:fillRect/>
            </a:stretch>
          </p:blipFill>
          <p:spPr bwMode="auto">
            <a:xfrm>
              <a:off x="7465715" y="188639"/>
              <a:ext cx="617933" cy="617933"/>
            </a:xfrm>
            <a:prstGeom prst="rect">
              <a:avLst/>
            </a:prstGeom>
            <a:noFill/>
            <a:ln w="9525">
              <a:noFill/>
              <a:miter lim="800000"/>
              <a:headEnd/>
              <a:tailEnd/>
            </a:ln>
          </p:spPr>
        </p:pic>
      </p:grpSp>
    </p:spTree>
    <p:extLst>
      <p:ext uri="{BB962C8B-B14F-4D97-AF65-F5344CB8AC3E}">
        <p14:creationId xmlns:p14="http://schemas.microsoft.com/office/powerpoint/2010/main" val="2396205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setăText 7">
            <a:extLst>
              <a:ext uri="{FF2B5EF4-FFF2-40B4-BE49-F238E27FC236}">
                <a16:creationId xmlns="" xmlns:a16="http://schemas.microsoft.com/office/drawing/2014/main" id="{2319BA97-8156-49F6-9469-2E4E217BECDE}"/>
              </a:ext>
            </a:extLst>
          </p:cNvPr>
          <p:cNvSpPr txBox="1"/>
          <p:nvPr/>
        </p:nvSpPr>
        <p:spPr>
          <a:xfrm>
            <a:off x="601219" y="821759"/>
            <a:ext cx="8295542" cy="623248"/>
          </a:xfrm>
          <a:prstGeom prst="rect">
            <a:avLst/>
          </a:prstGeom>
          <a:noFill/>
        </p:spPr>
        <p:txBody>
          <a:bodyPr wrap="square" rtlCol="0">
            <a:spAutoFit/>
          </a:bodyPr>
          <a:lstStyle/>
          <a:p>
            <a:r>
              <a:rPr lang="en-US" sz="2400" b="1" dirty="0" err="1" smtClean="0">
                <a:solidFill>
                  <a:srgbClr val="FF0000"/>
                </a:solidFill>
              </a:rPr>
              <a:t>Priorit</a:t>
            </a:r>
            <a:r>
              <a:rPr lang="ro-RO" sz="2400" b="1" dirty="0" err="1">
                <a:solidFill>
                  <a:srgbClr val="FF0000"/>
                </a:solidFill>
              </a:rPr>
              <a:t>ăţi</a:t>
            </a:r>
            <a:r>
              <a:rPr lang="ro-RO" sz="2400" b="1" dirty="0">
                <a:solidFill>
                  <a:srgbClr val="FF0000"/>
                </a:solidFill>
              </a:rPr>
              <a:t> de </a:t>
            </a:r>
            <a:r>
              <a:rPr lang="ro-RO" sz="2400" b="1" dirty="0" smtClean="0">
                <a:solidFill>
                  <a:srgbClr val="FF0000"/>
                </a:solidFill>
              </a:rPr>
              <a:t>investiții/Axe </a:t>
            </a:r>
            <a:r>
              <a:rPr lang="ro-RO" sz="2400" b="1" dirty="0">
                <a:solidFill>
                  <a:srgbClr val="FF0000"/>
                </a:solidFill>
              </a:rPr>
              <a:t>Prioritare </a:t>
            </a:r>
            <a:r>
              <a:rPr lang="ro-RO" sz="2400" b="1" dirty="0" smtClean="0">
                <a:solidFill>
                  <a:prstClr val="black"/>
                </a:solidFill>
                <a:effectLst>
                  <a:outerShdw blurRad="38100" dist="38100" dir="2700000" algn="tl">
                    <a:srgbClr val="000000">
                      <a:alpha val="43137"/>
                    </a:srgbClr>
                  </a:outerShdw>
                </a:effectLst>
              </a:rPr>
              <a:t>PO Capital Uman:</a:t>
            </a:r>
            <a:endParaRPr lang="ro-RO" sz="2400" b="1" dirty="0">
              <a:solidFill>
                <a:prstClr val="black"/>
              </a:solidFill>
              <a:effectLst>
                <a:outerShdw blurRad="38100" dist="38100" dir="2700000" algn="tl">
                  <a:srgbClr val="000000">
                    <a:alpha val="43137"/>
                  </a:srgbClr>
                </a:outerShdw>
              </a:effectLst>
            </a:endParaRPr>
          </a:p>
          <a:p>
            <a:endParaRPr lang="ro-RO" sz="1050" dirty="0">
              <a:solidFill>
                <a:prstClr val="black"/>
              </a:solidFill>
              <a:latin typeface="Forum" panose="02000000000000000000" pitchFamily="50" charset="0"/>
            </a:endParaRPr>
          </a:p>
        </p:txBody>
      </p:sp>
      <p:graphicFrame>
        <p:nvGraphicFramePr>
          <p:cNvPr id="3" name="Diagram 2"/>
          <p:cNvGraphicFramePr/>
          <p:nvPr>
            <p:extLst>
              <p:ext uri="{D42A27DB-BD31-4B8C-83A1-F6EECF244321}">
                <p14:modId xmlns:p14="http://schemas.microsoft.com/office/powerpoint/2010/main" val="993639584"/>
              </p:ext>
            </p:extLst>
          </p:nvPr>
        </p:nvGraphicFramePr>
        <p:xfrm>
          <a:off x="636882" y="1667987"/>
          <a:ext cx="8087135" cy="46935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22"/>
          <p:cNvGrpSpPr>
            <a:grpSpLocks/>
          </p:cNvGrpSpPr>
          <p:nvPr/>
        </p:nvGrpSpPr>
        <p:grpSpPr bwMode="auto">
          <a:xfrm>
            <a:off x="7623171" y="283074"/>
            <a:ext cx="1270514" cy="503783"/>
            <a:chOff x="6130168" y="188639"/>
            <a:chExt cx="2807578" cy="900000"/>
          </a:xfrm>
        </p:grpSpPr>
        <p:grpSp>
          <p:nvGrpSpPr>
            <p:cNvPr id="6" name="Group 23"/>
            <p:cNvGrpSpPr>
              <a:grpSpLocks/>
            </p:cNvGrpSpPr>
            <p:nvPr/>
          </p:nvGrpSpPr>
          <p:grpSpPr bwMode="auto">
            <a:xfrm>
              <a:off x="6130168" y="188639"/>
              <a:ext cx="2807578" cy="900000"/>
              <a:chOff x="6130168" y="116105"/>
              <a:chExt cx="2807578" cy="900000"/>
            </a:xfrm>
          </p:grpSpPr>
          <p:grpSp>
            <p:nvGrpSpPr>
              <p:cNvPr id="10" name="Group 25"/>
              <p:cNvGrpSpPr>
                <a:grpSpLocks/>
              </p:cNvGrpSpPr>
              <p:nvPr/>
            </p:nvGrpSpPr>
            <p:grpSpPr bwMode="auto">
              <a:xfrm>
                <a:off x="6130168" y="116105"/>
                <a:ext cx="2807578" cy="900000"/>
                <a:chOff x="6130168" y="116105"/>
                <a:chExt cx="2807578" cy="900000"/>
              </a:xfrm>
            </p:grpSpPr>
            <p:pic>
              <p:nvPicPr>
                <p:cNvPr id="12" name="Picture 27"/>
                <p:cNvPicPr>
                  <a:picLocks noChangeAspect="1"/>
                </p:cNvPicPr>
                <p:nvPr/>
              </p:nvPicPr>
              <p:blipFill>
                <a:blip r:embed="rId7"/>
                <a:srcRect/>
                <a:stretch>
                  <a:fillRect/>
                </a:stretch>
              </p:blipFill>
              <p:spPr bwMode="auto">
                <a:xfrm>
                  <a:off x="6476473" y="126096"/>
                  <a:ext cx="766724" cy="608175"/>
                </a:xfrm>
                <a:prstGeom prst="rect">
                  <a:avLst/>
                </a:prstGeom>
                <a:noFill/>
                <a:ln w="9525">
                  <a:noFill/>
                  <a:miter lim="800000"/>
                  <a:headEnd/>
                  <a:tailEnd/>
                </a:ln>
              </p:spPr>
            </p:pic>
            <p:sp>
              <p:nvSpPr>
                <p:cNvPr id="13" name="Freeform 12"/>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a:defRPr/>
                  </a:pPr>
                  <a:endParaRPr lang="ro-RO">
                    <a:solidFill>
                      <a:prstClr val="black"/>
                    </a:solidFill>
                  </a:endParaRPr>
                </a:p>
              </p:txBody>
            </p:sp>
          </p:grpSp>
          <p:pic>
            <p:nvPicPr>
              <p:cNvPr id="11" name="Picture 2" descr="E:\Documents\ELENA\DAT 2\COMUNICARE\SIGLE PENTRU WORD\Sgla IS 2014-2020.png"/>
              <p:cNvPicPr>
                <a:picLocks noChangeAspect="1" noChangeArrowheads="1"/>
              </p:cNvPicPr>
              <p:nvPr/>
            </p:nvPicPr>
            <p:blipFill>
              <a:blip r:embed="rId8"/>
              <a:srcRect/>
              <a:stretch>
                <a:fillRect/>
              </a:stretch>
            </p:blipFill>
            <p:spPr bwMode="auto">
              <a:xfrm>
                <a:off x="8244408" y="116337"/>
                <a:ext cx="616690" cy="627692"/>
              </a:xfrm>
              <a:prstGeom prst="rect">
                <a:avLst/>
              </a:prstGeom>
              <a:noFill/>
              <a:ln w="9525">
                <a:noFill/>
                <a:miter lim="800000"/>
                <a:headEnd/>
                <a:tailEnd/>
              </a:ln>
            </p:spPr>
          </p:pic>
        </p:grpSp>
        <p:pic>
          <p:nvPicPr>
            <p:cNvPr id="9" name="Picture 3" descr="E:\Documents\ELENA\DAT 2\COMUNICARE\SIGLE PENTRU WORD\sigla_guv_albastru.png"/>
            <p:cNvPicPr>
              <a:picLocks noChangeAspect="1" noChangeArrowheads="1"/>
            </p:cNvPicPr>
            <p:nvPr/>
          </p:nvPicPr>
          <p:blipFill>
            <a:blip r:embed="rId9"/>
            <a:srcRect/>
            <a:stretch>
              <a:fillRect/>
            </a:stretch>
          </p:blipFill>
          <p:spPr bwMode="auto">
            <a:xfrm>
              <a:off x="7465715" y="188639"/>
              <a:ext cx="617933" cy="617933"/>
            </a:xfrm>
            <a:prstGeom prst="rect">
              <a:avLst/>
            </a:prstGeom>
            <a:noFill/>
            <a:ln w="9525">
              <a:noFill/>
              <a:miter lim="800000"/>
              <a:headEnd/>
              <a:tailEnd/>
            </a:ln>
          </p:spPr>
        </p:pic>
      </p:grpSp>
    </p:spTree>
    <p:extLst>
      <p:ext uri="{BB962C8B-B14F-4D97-AF65-F5344CB8AC3E}">
        <p14:creationId xmlns:p14="http://schemas.microsoft.com/office/powerpoint/2010/main" val="11416246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1308995977"/>
              </p:ext>
            </p:extLst>
          </p:nvPr>
        </p:nvGraphicFramePr>
        <p:xfrm>
          <a:off x="627320" y="1524039"/>
          <a:ext cx="8061037" cy="43583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CasetăText 7">
            <a:extLst>
              <a:ext uri="{FF2B5EF4-FFF2-40B4-BE49-F238E27FC236}">
                <a16:creationId xmlns="" xmlns:a16="http://schemas.microsoft.com/office/drawing/2014/main" id="{2319BA97-8156-49F6-9469-2E4E217BECDE}"/>
              </a:ext>
            </a:extLst>
          </p:cNvPr>
          <p:cNvSpPr txBox="1"/>
          <p:nvPr/>
        </p:nvSpPr>
        <p:spPr>
          <a:xfrm>
            <a:off x="683569" y="888951"/>
            <a:ext cx="8295542" cy="623248"/>
          </a:xfrm>
          <a:prstGeom prst="rect">
            <a:avLst/>
          </a:prstGeom>
          <a:noFill/>
        </p:spPr>
        <p:txBody>
          <a:bodyPr wrap="square" rtlCol="0">
            <a:spAutoFit/>
          </a:bodyPr>
          <a:lstStyle/>
          <a:p>
            <a:r>
              <a:rPr lang="en-US" sz="2400" b="1" dirty="0" err="1" smtClean="0">
                <a:solidFill>
                  <a:srgbClr val="FF0000"/>
                </a:solidFill>
              </a:rPr>
              <a:t>Priorit</a:t>
            </a:r>
            <a:r>
              <a:rPr lang="ro-RO" sz="2400" b="1" dirty="0" err="1">
                <a:solidFill>
                  <a:srgbClr val="FF0000"/>
                </a:solidFill>
              </a:rPr>
              <a:t>ăţi</a:t>
            </a:r>
            <a:r>
              <a:rPr lang="ro-RO" sz="2400" b="1" dirty="0">
                <a:solidFill>
                  <a:srgbClr val="FF0000"/>
                </a:solidFill>
              </a:rPr>
              <a:t> de </a:t>
            </a:r>
            <a:r>
              <a:rPr lang="ro-RO" sz="2400" b="1" dirty="0" smtClean="0">
                <a:solidFill>
                  <a:srgbClr val="FF0000"/>
                </a:solidFill>
              </a:rPr>
              <a:t>investiții/Axe </a:t>
            </a:r>
            <a:r>
              <a:rPr lang="ro-RO" sz="2400" b="1" dirty="0">
                <a:solidFill>
                  <a:srgbClr val="FF0000"/>
                </a:solidFill>
              </a:rPr>
              <a:t>Prioritare </a:t>
            </a:r>
            <a:r>
              <a:rPr lang="ro-RO" sz="2400" b="1" dirty="0" smtClean="0">
                <a:solidFill>
                  <a:prstClr val="black"/>
                </a:solidFill>
                <a:effectLst>
                  <a:outerShdw blurRad="38100" dist="38100" dir="2700000" algn="tl">
                    <a:srgbClr val="000000">
                      <a:alpha val="43137"/>
                    </a:srgbClr>
                  </a:outerShdw>
                </a:effectLst>
              </a:rPr>
              <a:t>PO Combaterea Sărăciei</a:t>
            </a:r>
            <a:r>
              <a:rPr lang="ro-RO" sz="2400" b="1" dirty="0" smtClean="0">
                <a:solidFill>
                  <a:prstClr val="black"/>
                </a:solidFill>
              </a:rPr>
              <a:t>:</a:t>
            </a:r>
            <a:endParaRPr lang="ro-RO" sz="2400" b="1" dirty="0">
              <a:solidFill>
                <a:prstClr val="black"/>
              </a:solidFill>
            </a:endParaRPr>
          </a:p>
          <a:p>
            <a:endParaRPr lang="ro-RO" sz="1050" dirty="0">
              <a:solidFill>
                <a:prstClr val="black"/>
              </a:solidFill>
              <a:latin typeface="Forum" panose="02000000000000000000" pitchFamily="50" charset="0"/>
            </a:endParaRPr>
          </a:p>
        </p:txBody>
      </p:sp>
      <p:grpSp>
        <p:nvGrpSpPr>
          <p:cNvPr id="5" name="Group 22"/>
          <p:cNvGrpSpPr>
            <a:grpSpLocks/>
          </p:cNvGrpSpPr>
          <p:nvPr/>
        </p:nvGrpSpPr>
        <p:grpSpPr bwMode="auto">
          <a:xfrm>
            <a:off x="7602700" y="288524"/>
            <a:ext cx="1270514" cy="503783"/>
            <a:chOff x="6130168" y="188639"/>
            <a:chExt cx="2807578" cy="900000"/>
          </a:xfrm>
        </p:grpSpPr>
        <p:grpSp>
          <p:nvGrpSpPr>
            <p:cNvPr id="6" name="Group 23"/>
            <p:cNvGrpSpPr>
              <a:grpSpLocks/>
            </p:cNvGrpSpPr>
            <p:nvPr/>
          </p:nvGrpSpPr>
          <p:grpSpPr bwMode="auto">
            <a:xfrm>
              <a:off x="6130168" y="188639"/>
              <a:ext cx="2807578" cy="900000"/>
              <a:chOff x="6130168" y="116105"/>
              <a:chExt cx="2807578" cy="900000"/>
            </a:xfrm>
          </p:grpSpPr>
          <p:grpSp>
            <p:nvGrpSpPr>
              <p:cNvPr id="10" name="Group 25"/>
              <p:cNvGrpSpPr>
                <a:grpSpLocks/>
              </p:cNvGrpSpPr>
              <p:nvPr/>
            </p:nvGrpSpPr>
            <p:grpSpPr bwMode="auto">
              <a:xfrm>
                <a:off x="6130168" y="116105"/>
                <a:ext cx="2807578" cy="900000"/>
                <a:chOff x="6130168" y="116105"/>
                <a:chExt cx="2807578" cy="900000"/>
              </a:xfrm>
            </p:grpSpPr>
            <p:pic>
              <p:nvPicPr>
                <p:cNvPr id="12" name="Picture 27"/>
                <p:cNvPicPr>
                  <a:picLocks noChangeAspect="1"/>
                </p:cNvPicPr>
                <p:nvPr/>
              </p:nvPicPr>
              <p:blipFill>
                <a:blip r:embed="rId7"/>
                <a:srcRect/>
                <a:stretch>
                  <a:fillRect/>
                </a:stretch>
              </p:blipFill>
              <p:spPr bwMode="auto">
                <a:xfrm>
                  <a:off x="6476473" y="126096"/>
                  <a:ext cx="766724" cy="608175"/>
                </a:xfrm>
                <a:prstGeom prst="rect">
                  <a:avLst/>
                </a:prstGeom>
                <a:noFill/>
                <a:ln w="9525">
                  <a:noFill/>
                  <a:miter lim="800000"/>
                  <a:headEnd/>
                  <a:tailEnd/>
                </a:ln>
              </p:spPr>
            </p:pic>
            <p:sp>
              <p:nvSpPr>
                <p:cNvPr id="13" name="Freeform 12"/>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a:defRPr/>
                  </a:pPr>
                  <a:endParaRPr lang="ro-RO">
                    <a:solidFill>
                      <a:prstClr val="black"/>
                    </a:solidFill>
                  </a:endParaRPr>
                </a:p>
              </p:txBody>
            </p:sp>
          </p:grpSp>
          <p:pic>
            <p:nvPicPr>
              <p:cNvPr id="11" name="Picture 2" descr="E:\Documents\ELENA\DAT 2\COMUNICARE\SIGLE PENTRU WORD\Sgla IS 2014-2020.png"/>
              <p:cNvPicPr>
                <a:picLocks noChangeAspect="1" noChangeArrowheads="1"/>
              </p:cNvPicPr>
              <p:nvPr/>
            </p:nvPicPr>
            <p:blipFill>
              <a:blip r:embed="rId8"/>
              <a:srcRect/>
              <a:stretch>
                <a:fillRect/>
              </a:stretch>
            </p:blipFill>
            <p:spPr bwMode="auto">
              <a:xfrm>
                <a:off x="8244408" y="116337"/>
                <a:ext cx="616690" cy="627692"/>
              </a:xfrm>
              <a:prstGeom prst="rect">
                <a:avLst/>
              </a:prstGeom>
              <a:noFill/>
              <a:ln w="9525">
                <a:noFill/>
                <a:miter lim="800000"/>
                <a:headEnd/>
                <a:tailEnd/>
              </a:ln>
            </p:spPr>
          </p:pic>
        </p:grpSp>
        <p:pic>
          <p:nvPicPr>
            <p:cNvPr id="9" name="Picture 3" descr="E:\Documents\ELENA\DAT 2\COMUNICARE\SIGLE PENTRU WORD\sigla_guv_albastru.png"/>
            <p:cNvPicPr>
              <a:picLocks noChangeAspect="1" noChangeArrowheads="1"/>
            </p:cNvPicPr>
            <p:nvPr/>
          </p:nvPicPr>
          <p:blipFill>
            <a:blip r:embed="rId9"/>
            <a:srcRect/>
            <a:stretch>
              <a:fillRect/>
            </a:stretch>
          </p:blipFill>
          <p:spPr bwMode="auto">
            <a:xfrm>
              <a:off x="7465715" y="188639"/>
              <a:ext cx="617933" cy="617933"/>
            </a:xfrm>
            <a:prstGeom prst="rect">
              <a:avLst/>
            </a:prstGeom>
            <a:noFill/>
            <a:ln w="9525">
              <a:noFill/>
              <a:miter lim="800000"/>
              <a:headEnd/>
              <a:tailEnd/>
            </a:ln>
          </p:spPr>
        </p:pic>
      </p:grpSp>
    </p:spTree>
    <p:extLst>
      <p:ext uri="{BB962C8B-B14F-4D97-AF65-F5344CB8AC3E}">
        <p14:creationId xmlns:p14="http://schemas.microsoft.com/office/powerpoint/2010/main" val="5739014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setăText 7">
            <a:extLst>
              <a:ext uri="{FF2B5EF4-FFF2-40B4-BE49-F238E27FC236}">
                <a16:creationId xmlns="" xmlns:a16="http://schemas.microsoft.com/office/drawing/2014/main" id="{2319BA97-8156-49F6-9469-2E4E217BECDE}"/>
              </a:ext>
            </a:extLst>
          </p:cNvPr>
          <p:cNvSpPr txBox="1"/>
          <p:nvPr/>
        </p:nvSpPr>
        <p:spPr>
          <a:xfrm>
            <a:off x="566841" y="826225"/>
            <a:ext cx="8295542" cy="461665"/>
          </a:xfrm>
          <a:prstGeom prst="rect">
            <a:avLst/>
          </a:prstGeom>
          <a:noFill/>
        </p:spPr>
        <p:txBody>
          <a:bodyPr wrap="square" rtlCol="0">
            <a:spAutoFit/>
          </a:bodyPr>
          <a:lstStyle/>
          <a:p>
            <a:r>
              <a:rPr lang="en-US" sz="2400" b="1" dirty="0" err="1" smtClean="0">
                <a:solidFill>
                  <a:srgbClr val="FF0000"/>
                </a:solidFill>
              </a:rPr>
              <a:t>Priorit</a:t>
            </a:r>
            <a:r>
              <a:rPr lang="ro-RO" sz="2400" b="1" dirty="0" err="1">
                <a:solidFill>
                  <a:srgbClr val="FF0000"/>
                </a:solidFill>
              </a:rPr>
              <a:t>ăţi</a:t>
            </a:r>
            <a:r>
              <a:rPr lang="ro-RO" sz="2400" b="1" dirty="0">
                <a:solidFill>
                  <a:srgbClr val="FF0000"/>
                </a:solidFill>
              </a:rPr>
              <a:t> de investiții/Axe Prioritare </a:t>
            </a:r>
            <a:r>
              <a:rPr lang="ro-RO" sz="2400" b="1" dirty="0" smtClean="0">
                <a:solidFill>
                  <a:prstClr val="black"/>
                </a:solidFill>
                <a:effectLst>
                  <a:outerShdw blurRad="38100" dist="38100" dir="2700000" algn="tl">
                    <a:srgbClr val="000000">
                      <a:alpha val="43137"/>
                    </a:srgbClr>
                  </a:outerShdw>
                </a:effectLst>
              </a:rPr>
              <a:t>8</a:t>
            </a:r>
            <a:r>
              <a:rPr lang="ro-RO" sz="2400" b="1" dirty="0" smtClean="0">
                <a:solidFill>
                  <a:srgbClr val="042A80"/>
                </a:solidFill>
              </a:rPr>
              <a:t> </a:t>
            </a:r>
            <a:r>
              <a:rPr lang="ro-RO" sz="2400" b="1" dirty="0" smtClean="0">
                <a:solidFill>
                  <a:prstClr val="black"/>
                </a:solidFill>
                <a:effectLst>
                  <a:outerShdw blurRad="38100" dist="38100" dir="2700000" algn="tl">
                    <a:srgbClr val="000000">
                      <a:alpha val="43137"/>
                    </a:srgbClr>
                  </a:outerShdw>
                </a:effectLst>
              </a:rPr>
              <a:t>PO Regionale</a:t>
            </a:r>
            <a:r>
              <a:rPr lang="ro-RO" sz="2400" b="1" dirty="0" smtClean="0">
                <a:solidFill>
                  <a:prstClr val="black"/>
                </a:solidFill>
              </a:rPr>
              <a:t>:</a:t>
            </a:r>
            <a:endParaRPr lang="ro-RO" sz="2400" b="1" dirty="0">
              <a:solidFill>
                <a:prstClr val="black"/>
              </a:solidFill>
            </a:endParaRPr>
          </a:p>
        </p:txBody>
      </p:sp>
      <p:graphicFrame>
        <p:nvGraphicFramePr>
          <p:cNvPr id="3" name="Diagram 2"/>
          <p:cNvGraphicFramePr/>
          <p:nvPr>
            <p:extLst>
              <p:ext uri="{D42A27DB-BD31-4B8C-83A1-F6EECF244321}">
                <p14:modId xmlns:p14="http://schemas.microsoft.com/office/powerpoint/2010/main" val="3862930439"/>
              </p:ext>
            </p:extLst>
          </p:nvPr>
        </p:nvGraphicFramePr>
        <p:xfrm>
          <a:off x="538554" y="1556792"/>
          <a:ext cx="8293716" cy="45243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22"/>
          <p:cNvGrpSpPr>
            <a:grpSpLocks/>
          </p:cNvGrpSpPr>
          <p:nvPr/>
        </p:nvGrpSpPr>
        <p:grpSpPr bwMode="auto">
          <a:xfrm>
            <a:off x="7561756" y="282917"/>
            <a:ext cx="1270514" cy="503783"/>
            <a:chOff x="6130168" y="188639"/>
            <a:chExt cx="2807578" cy="900000"/>
          </a:xfrm>
        </p:grpSpPr>
        <p:grpSp>
          <p:nvGrpSpPr>
            <p:cNvPr id="6" name="Group 23"/>
            <p:cNvGrpSpPr>
              <a:grpSpLocks/>
            </p:cNvGrpSpPr>
            <p:nvPr/>
          </p:nvGrpSpPr>
          <p:grpSpPr bwMode="auto">
            <a:xfrm>
              <a:off x="6130168" y="188639"/>
              <a:ext cx="2807578" cy="900000"/>
              <a:chOff x="6130168" y="116105"/>
              <a:chExt cx="2807578" cy="900000"/>
            </a:xfrm>
          </p:grpSpPr>
          <p:grpSp>
            <p:nvGrpSpPr>
              <p:cNvPr id="10" name="Group 25"/>
              <p:cNvGrpSpPr>
                <a:grpSpLocks/>
              </p:cNvGrpSpPr>
              <p:nvPr/>
            </p:nvGrpSpPr>
            <p:grpSpPr bwMode="auto">
              <a:xfrm>
                <a:off x="6130168" y="116105"/>
                <a:ext cx="2807578" cy="900000"/>
                <a:chOff x="6130168" y="116105"/>
                <a:chExt cx="2807578" cy="900000"/>
              </a:xfrm>
            </p:grpSpPr>
            <p:pic>
              <p:nvPicPr>
                <p:cNvPr id="12" name="Picture 27"/>
                <p:cNvPicPr>
                  <a:picLocks noChangeAspect="1"/>
                </p:cNvPicPr>
                <p:nvPr/>
              </p:nvPicPr>
              <p:blipFill>
                <a:blip r:embed="rId7"/>
                <a:srcRect/>
                <a:stretch>
                  <a:fillRect/>
                </a:stretch>
              </p:blipFill>
              <p:spPr bwMode="auto">
                <a:xfrm>
                  <a:off x="6476473" y="126096"/>
                  <a:ext cx="766724" cy="608175"/>
                </a:xfrm>
                <a:prstGeom prst="rect">
                  <a:avLst/>
                </a:prstGeom>
                <a:noFill/>
                <a:ln w="9525">
                  <a:noFill/>
                  <a:miter lim="800000"/>
                  <a:headEnd/>
                  <a:tailEnd/>
                </a:ln>
              </p:spPr>
            </p:pic>
            <p:sp>
              <p:nvSpPr>
                <p:cNvPr id="13" name="Freeform 12"/>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a:defRPr/>
                  </a:pPr>
                  <a:endParaRPr lang="ro-RO">
                    <a:solidFill>
                      <a:prstClr val="black"/>
                    </a:solidFill>
                  </a:endParaRPr>
                </a:p>
              </p:txBody>
            </p:sp>
          </p:grpSp>
          <p:pic>
            <p:nvPicPr>
              <p:cNvPr id="11" name="Picture 2" descr="E:\Documents\ELENA\DAT 2\COMUNICARE\SIGLE PENTRU WORD\Sgla IS 2014-2020.png"/>
              <p:cNvPicPr>
                <a:picLocks noChangeAspect="1" noChangeArrowheads="1"/>
              </p:cNvPicPr>
              <p:nvPr/>
            </p:nvPicPr>
            <p:blipFill>
              <a:blip r:embed="rId8"/>
              <a:srcRect/>
              <a:stretch>
                <a:fillRect/>
              </a:stretch>
            </p:blipFill>
            <p:spPr bwMode="auto">
              <a:xfrm>
                <a:off x="8244408" y="116337"/>
                <a:ext cx="616690" cy="627692"/>
              </a:xfrm>
              <a:prstGeom prst="rect">
                <a:avLst/>
              </a:prstGeom>
              <a:noFill/>
              <a:ln w="9525">
                <a:noFill/>
                <a:miter lim="800000"/>
                <a:headEnd/>
                <a:tailEnd/>
              </a:ln>
            </p:spPr>
          </p:pic>
        </p:grpSp>
        <p:pic>
          <p:nvPicPr>
            <p:cNvPr id="9" name="Picture 3" descr="E:\Documents\ELENA\DAT 2\COMUNICARE\SIGLE PENTRU WORD\sigla_guv_albastru.png"/>
            <p:cNvPicPr>
              <a:picLocks noChangeAspect="1" noChangeArrowheads="1"/>
            </p:cNvPicPr>
            <p:nvPr/>
          </p:nvPicPr>
          <p:blipFill>
            <a:blip r:embed="rId9"/>
            <a:srcRect/>
            <a:stretch>
              <a:fillRect/>
            </a:stretch>
          </p:blipFill>
          <p:spPr bwMode="auto">
            <a:xfrm>
              <a:off x="7465715" y="188639"/>
              <a:ext cx="617933" cy="617933"/>
            </a:xfrm>
            <a:prstGeom prst="rect">
              <a:avLst/>
            </a:prstGeom>
            <a:noFill/>
            <a:ln w="9525">
              <a:noFill/>
              <a:miter lim="800000"/>
              <a:headEnd/>
              <a:tailEnd/>
            </a:ln>
          </p:spPr>
        </p:pic>
      </p:grpSp>
    </p:spTree>
    <p:extLst>
      <p:ext uri="{BB962C8B-B14F-4D97-AF65-F5344CB8AC3E}">
        <p14:creationId xmlns:p14="http://schemas.microsoft.com/office/powerpoint/2010/main" val="9450505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68" y="764704"/>
            <a:ext cx="8470079" cy="4680520"/>
          </a:xfrm>
        </p:spPr>
        <p:txBody>
          <a:bodyPr>
            <a:noAutofit/>
          </a:bodyPr>
          <a:lstStyle/>
          <a:p>
            <a:pPr marL="0" indent="0">
              <a:buNone/>
            </a:pPr>
            <a:endParaRPr lang="en-US" sz="1900" b="1" dirty="0">
              <a:solidFill>
                <a:srgbClr val="FF0000"/>
              </a:solidFill>
              <a:latin typeface="Calibri" panose="020F0502020204030204" pitchFamily="34" charset="0"/>
              <a:cs typeface="Calibri" panose="020F0502020204030204" pitchFamily="34" charset="0"/>
            </a:endParaRPr>
          </a:p>
          <a:p>
            <a:pPr marL="0" indent="0">
              <a:buNone/>
            </a:pPr>
            <a:endParaRPr lang="en-US" sz="1900" b="1" dirty="0" smtClean="0">
              <a:solidFill>
                <a:srgbClr val="FF0000"/>
              </a:solidFill>
              <a:latin typeface="Calibri" panose="020F0502020204030204" pitchFamily="34" charset="0"/>
              <a:cs typeface="Calibri" panose="020F0502020204030204" pitchFamily="34" charset="0"/>
            </a:endParaRPr>
          </a:p>
          <a:p>
            <a:pPr marL="0" lvl="0" indent="0" algn="ctr">
              <a:spcBef>
                <a:spcPts val="0"/>
              </a:spcBef>
              <a:buNone/>
            </a:pPr>
            <a:endParaRPr lang="en-US" sz="800" dirty="0" smtClean="0">
              <a:solidFill>
                <a:prstClr val="black"/>
              </a:solidFill>
            </a:endParaRPr>
          </a:p>
          <a:p>
            <a:pPr marL="0" indent="0" algn="ctr">
              <a:buNone/>
            </a:pPr>
            <a:r>
              <a:rPr lang="ro-RO" sz="2400" b="1" dirty="0" smtClean="0">
                <a:solidFill>
                  <a:srgbClr val="FF0000"/>
                </a:solidFill>
              </a:rPr>
              <a:t> </a:t>
            </a:r>
          </a:p>
          <a:p>
            <a:pPr marL="0" indent="0">
              <a:buNone/>
            </a:pPr>
            <a:endParaRPr lang="ro-RO" sz="1000" dirty="0" smtClean="0">
              <a:solidFill>
                <a:srgbClr val="FF0000"/>
              </a:solidFill>
            </a:endParaRPr>
          </a:p>
          <a:p>
            <a:pPr algn="just">
              <a:buFont typeface="Wingdings" panose="05000000000000000000" pitchFamily="2" charset="2"/>
              <a:buChar char="v"/>
            </a:pPr>
            <a:r>
              <a:rPr lang="ro-RO" sz="2400" b="1" dirty="0" smtClean="0"/>
              <a:t>menținerea </a:t>
            </a:r>
            <a:r>
              <a:rPr lang="ro-RO" sz="2400" b="1" dirty="0"/>
              <a:t>sistemul de management și control al fondurilor europene</a:t>
            </a:r>
            <a:r>
              <a:rPr lang="ro-RO" sz="2400" dirty="0"/>
              <a:t> aferente politicii de coeziune din perioada de programare </a:t>
            </a:r>
            <a:r>
              <a:rPr lang="ro-RO" sz="2400" dirty="0" smtClean="0"/>
              <a:t>2014-2020</a:t>
            </a:r>
          </a:p>
          <a:p>
            <a:pPr algn="just">
              <a:buFont typeface="Wingdings" panose="05000000000000000000" pitchFamily="2" charset="2"/>
              <a:buChar char="v"/>
            </a:pPr>
            <a:r>
              <a:rPr lang="ro-RO" sz="2400" b="1" dirty="0" smtClean="0"/>
              <a:t>îmbunătăţirea </a:t>
            </a:r>
            <a:r>
              <a:rPr lang="ro-RO" sz="2400" b="1" dirty="0"/>
              <a:t>şi </a:t>
            </a:r>
            <a:r>
              <a:rPr lang="ro-RO" sz="2400" b="1" dirty="0" smtClean="0"/>
              <a:t>simplificarea</a:t>
            </a:r>
            <a:r>
              <a:rPr lang="ro-RO" sz="2400" dirty="0" smtClean="0"/>
              <a:t> anumitor </a:t>
            </a:r>
            <a:r>
              <a:rPr lang="ro-RO" sz="2400" dirty="0"/>
              <a:t>aspecte pentru a veni în sprijinul </a:t>
            </a:r>
            <a:r>
              <a:rPr lang="ro-RO" sz="2400" dirty="0" smtClean="0"/>
              <a:t>beneficiarilor politicii de coeziune.</a:t>
            </a:r>
          </a:p>
          <a:p>
            <a:pPr algn="just">
              <a:buFont typeface="Wingdings" panose="05000000000000000000" pitchFamily="2" charset="2"/>
              <a:buChar char="v"/>
            </a:pPr>
            <a:r>
              <a:rPr lang="ro-RO" sz="2400" b="1" dirty="0" smtClean="0"/>
              <a:t>descentralizarea implementării </a:t>
            </a:r>
            <a:r>
              <a:rPr lang="ro-RO" sz="2400" b="1" dirty="0"/>
              <a:t>ş</a:t>
            </a:r>
            <a:r>
              <a:rPr lang="ro-RO" sz="2400" b="1" dirty="0" smtClean="0"/>
              <a:t>i creșterea leadership-ului </a:t>
            </a:r>
            <a:r>
              <a:rPr lang="ro-RO" sz="2400" dirty="0" smtClean="0"/>
              <a:t>din partea tuturor actorilor implicați</a:t>
            </a:r>
          </a:p>
        </p:txBody>
      </p:sp>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2</a:t>
            </a:fld>
            <a:endParaRPr lang="ro-RO"/>
          </a:p>
        </p:txBody>
      </p:sp>
      <p:sp>
        <p:nvSpPr>
          <p:cNvPr id="6" name="Title 1"/>
          <p:cNvSpPr txBox="1">
            <a:spLocks/>
          </p:cNvSpPr>
          <p:nvPr/>
        </p:nvSpPr>
        <p:spPr>
          <a:xfrm>
            <a:off x="597027" y="831505"/>
            <a:ext cx="8136904" cy="503784"/>
          </a:xfrm>
          <a:prstGeom prst="rect">
            <a:avLst/>
          </a:prstGeom>
          <a:noFill/>
          <a:ln w="38100" cap="flat" cmpd="sng" algn="ctr">
            <a:noFill/>
            <a:prstDash val="solid"/>
          </a:ln>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fontAlgn="auto">
              <a:spcAft>
                <a:spcPts val="0"/>
              </a:spcAft>
            </a:pPr>
            <a:r>
              <a:rPr lang="ro-RO" sz="3200" b="1" dirty="0">
                <a:solidFill>
                  <a:srgbClr val="FF0000"/>
                </a:solidFill>
              </a:rPr>
              <a:t>PREMISE</a:t>
            </a:r>
            <a:endParaRPr lang="ro-RO" sz="800" dirty="0">
              <a:solidFill>
                <a:prstClr val="white"/>
              </a:solidFill>
              <a:latin typeface="Calibri" panose="020F0502020204030204" pitchFamily="34" charset="0"/>
              <a:cs typeface="Calibri" panose="020F0502020204030204" pitchFamily="34" charset="0"/>
            </a:endParaRPr>
          </a:p>
        </p:txBody>
      </p:sp>
      <p:grpSp>
        <p:nvGrpSpPr>
          <p:cNvPr id="7" name="Group 22"/>
          <p:cNvGrpSpPr>
            <a:grpSpLocks/>
          </p:cNvGrpSpPr>
          <p:nvPr/>
        </p:nvGrpSpPr>
        <p:grpSpPr bwMode="auto">
          <a:xfrm>
            <a:off x="7243607" y="188916"/>
            <a:ext cx="1694019" cy="503783"/>
            <a:chOff x="6130168" y="188639"/>
            <a:chExt cx="2807578" cy="900000"/>
          </a:xfrm>
        </p:grpSpPr>
        <p:grpSp>
          <p:nvGrpSpPr>
            <p:cNvPr id="8" name="Group 23"/>
            <p:cNvGrpSpPr>
              <a:grpSpLocks/>
            </p:cNvGrpSpPr>
            <p:nvPr/>
          </p:nvGrpSpPr>
          <p:grpSpPr bwMode="auto">
            <a:xfrm>
              <a:off x="6130168" y="188639"/>
              <a:ext cx="2807578" cy="900000"/>
              <a:chOff x="6130168" y="116105"/>
              <a:chExt cx="2807578" cy="900000"/>
            </a:xfrm>
          </p:grpSpPr>
          <p:grpSp>
            <p:nvGrpSpPr>
              <p:cNvPr id="10" name="Group 25"/>
              <p:cNvGrpSpPr>
                <a:grpSpLocks/>
              </p:cNvGrpSpPr>
              <p:nvPr/>
            </p:nvGrpSpPr>
            <p:grpSpPr bwMode="auto">
              <a:xfrm>
                <a:off x="6130168" y="116105"/>
                <a:ext cx="2807578" cy="900000"/>
                <a:chOff x="6130168" y="116105"/>
                <a:chExt cx="2807578" cy="900000"/>
              </a:xfrm>
            </p:grpSpPr>
            <p:pic>
              <p:nvPicPr>
                <p:cNvPr id="12" name="Picture 27"/>
                <p:cNvPicPr>
                  <a:picLocks noChangeAspect="1"/>
                </p:cNvPicPr>
                <p:nvPr/>
              </p:nvPicPr>
              <p:blipFill>
                <a:blip r:embed="rId3"/>
                <a:srcRect/>
                <a:stretch>
                  <a:fillRect/>
                </a:stretch>
              </p:blipFill>
              <p:spPr bwMode="auto">
                <a:xfrm>
                  <a:off x="6476473" y="126096"/>
                  <a:ext cx="766724" cy="608175"/>
                </a:xfrm>
                <a:prstGeom prst="rect">
                  <a:avLst/>
                </a:prstGeom>
                <a:noFill/>
                <a:ln w="9525">
                  <a:noFill/>
                  <a:miter lim="800000"/>
                  <a:headEnd/>
                  <a:tailEnd/>
                </a:ln>
              </p:spPr>
            </p:pic>
            <p:sp>
              <p:nvSpPr>
                <p:cNvPr id="13" name="Freeform 12"/>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ro-RO">
                    <a:solidFill>
                      <a:prstClr val="black"/>
                    </a:solidFill>
                  </a:endParaRPr>
                </a:p>
              </p:txBody>
            </p:sp>
          </p:grpSp>
          <p:pic>
            <p:nvPicPr>
              <p:cNvPr id="11" name="Picture 2" descr="E:\Documents\ELENA\DAT 2\COMUNICARE\SIGLE PENTRU WORD\Sgla IS 2014-2020.png"/>
              <p:cNvPicPr>
                <a:picLocks noChangeAspect="1" noChangeArrowheads="1"/>
              </p:cNvPicPr>
              <p:nvPr/>
            </p:nvPicPr>
            <p:blipFill>
              <a:blip r:embed="rId4"/>
              <a:srcRect/>
              <a:stretch>
                <a:fillRect/>
              </a:stretch>
            </p:blipFill>
            <p:spPr bwMode="auto">
              <a:xfrm>
                <a:off x="8244408" y="116337"/>
                <a:ext cx="616690" cy="627692"/>
              </a:xfrm>
              <a:prstGeom prst="rect">
                <a:avLst/>
              </a:prstGeom>
              <a:noFill/>
              <a:ln w="9525">
                <a:noFill/>
                <a:miter lim="800000"/>
                <a:headEnd/>
                <a:tailEnd/>
              </a:ln>
            </p:spPr>
          </p:pic>
        </p:grpSp>
        <p:pic>
          <p:nvPicPr>
            <p:cNvPr id="9" name="Picture 3" descr="E:\Documents\ELENA\DAT 2\COMUNICARE\SIGLE PENTRU WORD\sigla_guv_albastru.png"/>
            <p:cNvPicPr>
              <a:picLocks noChangeAspect="1" noChangeArrowheads="1"/>
            </p:cNvPicPr>
            <p:nvPr/>
          </p:nvPicPr>
          <p:blipFill>
            <a:blip r:embed="rId5"/>
            <a:srcRect/>
            <a:stretch>
              <a:fillRect/>
            </a:stretch>
          </p:blipFill>
          <p:spPr bwMode="auto">
            <a:xfrm>
              <a:off x="7465715" y="188639"/>
              <a:ext cx="617933" cy="617933"/>
            </a:xfrm>
            <a:prstGeom prst="rect">
              <a:avLst/>
            </a:prstGeom>
            <a:noFill/>
            <a:ln w="9525">
              <a:noFill/>
              <a:miter lim="800000"/>
              <a:headEnd/>
              <a:tailEnd/>
            </a:ln>
          </p:spPr>
        </p:pic>
      </p:grpSp>
    </p:spTree>
    <p:extLst>
      <p:ext uri="{BB962C8B-B14F-4D97-AF65-F5344CB8AC3E}">
        <p14:creationId xmlns:p14="http://schemas.microsoft.com/office/powerpoint/2010/main" val="3412041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5" y="764704"/>
            <a:ext cx="8280920" cy="5616624"/>
          </a:xfrm>
        </p:spPr>
        <p:txBody>
          <a:bodyPr>
            <a:noAutofit/>
          </a:bodyPr>
          <a:lstStyle/>
          <a:p>
            <a:pPr marL="0" indent="0">
              <a:buNone/>
            </a:pPr>
            <a:endParaRPr lang="en-US" sz="1900" b="1" dirty="0">
              <a:solidFill>
                <a:srgbClr val="FF0000"/>
              </a:solidFill>
              <a:latin typeface="Calibri" panose="020F0502020204030204" pitchFamily="34" charset="0"/>
              <a:cs typeface="Calibri" panose="020F0502020204030204" pitchFamily="34" charset="0"/>
            </a:endParaRPr>
          </a:p>
          <a:p>
            <a:pPr marL="0" indent="0">
              <a:buNone/>
            </a:pPr>
            <a:endParaRPr lang="ro-RO" sz="2400" dirty="0" smtClean="0">
              <a:solidFill>
                <a:srgbClr val="FF0000"/>
              </a:solidFill>
            </a:endParaRPr>
          </a:p>
          <a:p>
            <a:pPr marL="0" indent="0">
              <a:buNone/>
            </a:pPr>
            <a:r>
              <a:rPr lang="ro-RO" sz="2400" dirty="0" smtClean="0">
                <a:solidFill>
                  <a:srgbClr val="FF0000"/>
                </a:solidFill>
              </a:rPr>
              <a:t> </a:t>
            </a:r>
          </a:p>
          <a:p>
            <a:pPr lvl="0" algn="just">
              <a:buFont typeface="Wingdings" panose="05000000000000000000" pitchFamily="2" charset="2"/>
              <a:buChar char="Ø"/>
            </a:pPr>
            <a:r>
              <a:rPr lang="ro-RO" sz="2000" b="1" dirty="0"/>
              <a:t>O mai buna coordonare</a:t>
            </a:r>
            <a:r>
              <a:rPr lang="ro-RO" sz="2000" dirty="0"/>
              <a:t> între proiectele/operațiunile finanțate luând în calcul noile provocări </a:t>
            </a:r>
            <a:endParaRPr lang="ro-RO" sz="2000" dirty="0" smtClean="0"/>
          </a:p>
          <a:p>
            <a:pPr lvl="0" algn="just">
              <a:buFont typeface="Wingdings" panose="05000000000000000000" pitchFamily="2" charset="2"/>
              <a:buChar char="Ø"/>
            </a:pPr>
            <a:r>
              <a:rPr lang="ro-RO" sz="2000" b="1" dirty="0" smtClean="0"/>
              <a:t>O </a:t>
            </a:r>
            <a:r>
              <a:rPr lang="ro-RO" sz="2000" b="1" dirty="0"/>
              <a:t>abordare unitară </a:t>
            </a:r>
            <a:r>
              <a:rPr lang="ro-RO" sz="2000" dirty="0"/>
              <a:t>în termeni de proceduri/practici prin comasarea tuturor autorităţilor de management în cadrul MFE care va asigura coordonarea orizontală a structurilor de management </a:t>
            </a:r>
          </a:p>
          <a:p>
            <a:pPr lvl="0" algn="just">
              <a:buFont typeface="Wingdings" panose="05000000000000000000" pitchFamily="2" charset="2"/>
              <a:buChar char="Ø"/>
            </a:pPr>
            <a:r>
              <a:rPr lang="ro-RO" sz="2000" b="1" dirty="0"/>
              <a:t>O simplificare</a:t>
            </a:r>
            <a:r>
              <a:rPr lang="ro-RO" sz="2000" dirty="0"/>
              <a:t> şi mai bună coordonare pentru funcția de AM şi funcția contabilă  prin integrarea celei din urma în cadrul AM</a:t>
            </a:r>
          </a:p>
          <a:p>
            <a:pPr lvl="0" algn="just">
              <a:buFont typeface="Wingdings" panose="05000000000000000000" pitchFamily="2" charset="2"/>
              <a:buChar char="Ø"/>
            </a:pPr>
            <a:r>
              <a:rPr lang="ro-RO" sz="2000" b="1" dirty="0"/>
              <a:t>Concentrarea şi asigurarea continuității expertizei</a:t>
            </a:r>
            <a:endParaRPr lang="ro-RO" sz="2000" dirty="0"/>
          </a:p>
          <a:p>
            <a:pPr lvl="0" algn="just">
              <a:buFont typeface="Wingdings" panose="05000000000000000000" pitchFamily="2" charset="2"/>
              <a:buChar char="Ø"/>
            </a:pPr>
            <a:r>
              <a:rPr lang="ro-RO" sz="2000" b="1" dirty="0"/>
              <a:t>O adaptare reală</a:t>
            </a:r>
            <a:r>
              <a:rPr lang="ro-RO" sz="2000" dirty="0"/>
              <a:t> a intervenţiilor la nevoile şi specificul regional prin descentralizarea gestiunii și implementării la nivelul </a:t>
            </a:r>
            <a:r>
              <a:rPr lang="ro-RO" sz="2000" dirty="0" err="1"/>
              <a:t>ADR-urilor</a:t>
            </a:r>
            <a:endParaRPr lang="ro-RO" sz="2000" dirty="0"/>
          </a:p>
          <a:p>
            <a:pPr lvl="0" algn="just">
              <a:buFont typeface="Wingdings" panose="05000000000000000000" pitchFamily="2" charset="2"/>
              <a:buChar char="Ø"/>
            </a:pPr>
            <a:r>
              <a:rPr lang="ro-RO" sz="2000" b="1" dirty="0"/>
              <a:t>O abordare inovativă şi integrată </a:t>
            </a:r>
            <a:r>
              <a:rPr lang="ro-RO" sz="2000" dirty="0"/>
              <a:t>prin elaborarea programelor </a:t>
            </a:r>
            <a:r>
              <a:rPr lang="ro-RO" sz="2000" dirty="0" err="1"/>
              <a:t>multifond</a:t>
            </a:r>
            <a:r>
              <a:rPr lang="ro-RO" sz="2000" dirty="0"/>
              <a:t>   </a:t>
            </a:r>
          </a:p>
          <a:p>
            <a:pPr>
              <a:buFont typeface="Wingdings" panose="05000000000000000000" pitchFamily="2" charset="2"/>
              <a:buChar char="Ø"/>
            </a:pPr>
            <a:endParaRPr lang="ro-RO" sz="1000" dirty="0" smtClean="0">
              <a:solidFill>
                <a:srgbClr val="FF0000"/>
              </a:solidFill>
            </a:endParaRPr>
          </a:p>
        </p:txBody>
      </p:sp>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3</a:t>
            </a:fld>
            <a:endParaRPr lang="ro-RO"/>
          </a:p>
        </p:txBody>
      </p:sp>
      <p:sp>
        <p:nvSpPr>
          <p:cNvPr id="6" name="Title 1"/>
          <p:cNvSpPr txBox="1">
            <a:spLocks/>
          </p:cNvSpPr>
          <p:nvPr/>
        </p:nvSpPr>
        <p:spPr>
          <a:xfrm>
            <a:off x="568425" y="831505"/>
            <a:ext cx="8136904" cy="503784"/>
          </a:xfrm>
          <a:prstGeom prst="rect">
            <a:avLst/>
          </a:prstGeom>
          <a:noFill/>
          <a:ln w="38100" cap="flat" cmpd="sng" algn="ctr">
            <a:noFill/>
            <a:prstDash val="solid"/>
          </a:ln>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fontAlgn="auto">
              <a:spcAft>
                <a:spcPts val="0"/>
              </a:spcAft>
            </a:pPr>
            <a:r>
              <a:rPr lang="ro-RO" sz="3200" b="1" dirty="0">
                <a:solidFill>
                  <a:srgbClr val="FF0000"/>
                </a:solidFill>
              </a:rPr>
              <a:t>PRINCIPII</a:t>
            </a:r>
          </a:p>
        </p:txBody>
      </p:sp>
      <p:grpSp>
        <p:nvGrpSpPr>
          <p:cNvPr id="7" name="Group 22"/>
          <p:cNvGrpSpPr>
            <a:grpSpLocks/>
          </p:cNvGrpSpPr>
          <p:nvPr/>
        </p:nvGrpSpPr>
        <p:grpSpPr bwMode="auto">
          <a:xfrm>
            <a:off x="7243607" y="188916"/>
            <a:ext cx="1694019" cy="503783"/>
            <a:chOff x="6130168" y="188639"/>
            <a:chExt cx="2807578" cy="900000"/>
          </a:xfrm>
        </p:grpSpPr>
        <p:grpSp>
          <p:nvGrpSpPr>
            <p:cNvPr id="8" name="Group 23"/>
            <p:cNvGrpSpPr>
              <a:grpSpLocks/>
            </p:cNvGrpSpPr>
            <p:nvPr/>
          </p:nvGrpSpPr>
          <p:grpSpPr bwMode="auto">
            <a:xfrm>
              <a:off x="6130168" y="188639"/>
              <a:ext cx="2807578" cy="900000"/>
              <a:chOff x="6130168" y="116105"/>
              <a:chExt cx="2807578" cy="900000"/>
            </a:xfrm>
          </p:grpSpPr>
          <p:grpSp>
            <p:nvGrpSpPr>
              <p:cNvPr id="10" name="Group 25"/>
              <p:cNvGrpSpPr>
                <a:grpSpLocks/>
              </p:cNvGrpSpPr>
              <p:nvPr/>
            </p:nvGrpSpPr>
            <p:grpSpPr bwMode="auto">
              <a:xfrm>
                <a:off x="6130168" y="116105"/>
                <a:ext cx="2807578" cy="900000"/>
                <a:chOff x="6130168" y="116105"/>
                <a:chExt cx="2807578" cy="900000"/>
              </a:xfrm>
            </p:grpSpPr>
            <p:pic>
              <p:nvPicPr>
                <p:cNvPr id="12" name="Picture 27"/>
                <p:cNvPicPr>
                  <a:picLocks noChangeAspect="1"/>
                </p:cNvPicPr>
                <p:nvPr/>
              </p:nvPicPr>
              <p:blipFill>
                <a:blip r:embed="rId3"/>
                <a:srcRect/>
                <a:stretch>
                  <a:fillRect/>
                </a:stretch>
              </p:blipFill>
              <p:spPr bwMode="auto">
                <a:xfrm>
                  <a:off x="6476473" y="126096"/>
                  <a:ext cx="766724" cy="608175"/>
                </a:xfrm>
                <a:prstGeom prst="rect">
                  <a:avLst/>
                </a:prstGeom>
                <a:noFill/>
                <a:ln w="9525">
                  <a:noFill/>
                  <a:miter lim="800000"/>
                  <a:headEnd/>
                  <a:tailEnd/>
                </a:ln>
              </p:spPr>
            </p:pic>
            <p:sp>
              <p:nvSpPr>
                <p:cNvPr id="13" name="Freeform 12"/>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ro-RO">
                    <a:solidFill>
                      <a:prstClr val="black"/>
                    </a:solidFill>
                  </a:endParaRPr>
                </a:p>
              </p:txBody>
            </p:sp>
          </p:grpSp>
          <p:pic>
            <p:nvPicPr>
              <p:cNvPr id="11" name="Picture 2" descr="E:\Documents\ELENA\DAT 2\COMUNICARE\SIGLE PENTRU WORD\Sgla IS 2014-2020.png"/>
              <p:cNvPicPr>
                <a:picLocks noChangeAspect="1" noChangeArrowheads="1"/>
              </p:cNvPicPr>
              <p:nvPr/>
            </p:nvPicPr>
            <p:blipFill>
              <a:blip r:embed="rId4"/>
              <a:srcRect/>
              <a:stretch>
                <a:fillRect/>
              </a:stretch>
            </p:blipFill>
            <p:spPr bwMode="auto">
              <a:xfrm>
                <a:off x="8244408" y="116337"/>
                <a:ext cx="616690" cy="627692"/>
              </a:xfrm>
              <a:prstGeom prst="rect">
                <a:avLst/>
              </a:prstGeom>
              <a:noFill/>
              <a:ln w="9525">
                <a:noFill/>
                <a:miter lim="800000"/>
                <a:headEnd/>
                <a:tailEnd/>
              </a:ln>
            </p:spPr>
          </p:pic>
        </p:grpSp>
        <p:pic>
          <p:nvPicPr>
            <p:cNvPr id="9" name="Picture 3" descr="E:\Documents\ELENA\DAT 2\COMUNICARE\SIGLE PENTRU WORD\sigla_guv_albastru.png"/>
            <p:cNvPicPr>
              <a:picLocks noChangeAspect="1" noChangeArrowheads="1"/>
            </p:cNvPicPr>
            <p:nvPr/>
          </p:nvPicPr>
          <p:blipFill>
            <a:blip r:embed="rId5"/>
            <a:srcRect/>
            <a:stretch>
              <a:fillRect/>
            </a:stretch>
          </p:blipFill>
          <p:spPr bwMode="auto">
            <a:xfrm>
              <a:off x="7465715" y="188639"/>
              <a:ext cx="617933" cy="617933"/>
            </a:xfrm>
            <a:prstGeom prst="rect">
              <a:avLst/>
            </a:prstGeom>
            <a:noFill/>
            <a:ln w="9525">
              <a:noFill/>
              <a:miter lim="800000"/>
              <a:headEnd/>
              <a:tailEnd/>
            </a:ln>
          </p:spPr>
        </p:pic>
      </p:grpSp>
    </p:spTree>
    <p:extLst>
      <p:ext uri="{BB962C8B-B14F-4D97-AF65-F5344CB8AC3E}">
        <p14:creationId xmlns:p14="http://schemas.microsoft.com/office/powerpoint/2010/main" val="24301499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5" y="2564904"/>
            <a:ext cx="8280920" cy="1944216"/>
          </a:xfrm>
        </p:spPr>
        <p:txBody>
          <a:bodyPr>
            <a:noAutofit/>
          </a:bodyPr>
          <a:lstStyle/>
          <a:p>
            <a:pPr marL="0" indent="0">
              <a:buNone/>
            </a:pPr>
            <a:endParaRPr lang="en-US" sz="1900" b="1" dirty="0">
              <a:solidFill>
                <a:srgbClr val="FF0000"/>
              </a:solidFill>
              <a:latin typeface="Calibri" panose="020F0502020204030204" pitchFamily="34" charset="0"/>
              <a:cs typeface="Calibri" panose="020F0502020204030204" pitchFamily="34" charset="0"/>
            </a:endParaRPr>
          </a:p>
          <a:p>
            <a:pPr marL="0" indent="0">
              <a:buNone/>
            </a:pPr>
            <a:endParaRPr lang="ro-RO" sz="2400" dirty="0" smtClean="0">
              <a:solidFill>
                <a:srgbClr val="FF0000"/>
              </a:solidFill>
            </a:endParaRPr>
          </a:p>
          <a:p>
            <a:pPr lvl="0" algn="just">
              <a:buFont typeface="Wingdings" panose="05000000000000000000" pitchFamily="2" charset="2"/>
              <a:buChar char="Ø"/>
            </a:pPr>
            <a:endParaRPr lang="ro-RO" sz="2000" b="1" dirty="0" smtClean="0"/>
          </a:p>
          <a:p>
            <a:pPr>
              <a:buFont typeface="Wingdings" panose="05000000000000000000" pitchFamily="2" charset="2"/>
              <a:buChar char="Ø"/>
            </a:pPr>
            <a:endParaRPr lang="ro-RO" sz="1000" dirty="0" smtClean="0">
              <a:solidFill>
                <a:srgbClr val="FF0000"/>
              </a:solidFill>
            </a:endParaRPr>
          </a:p>
        </p:txBody>
      </p:sp>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4</a:t>
            </a:fld>
            <a:endParaRPr lang="ro-RO"/>
          </a:p>
        </p:txBody>
      </p:sp>
      <p:sp>
        <p:nvSpPr>
          <p:cNvPr id="6" name="Title 1"/>
          <p:cNvSpPr txBox="1">
            <a:spLocks/>
          </p:cNvSpPr>
          <p:nvPr/>
        </p:nvSpPr>
        <p:spPr>
          <a:xfrm>
            <a:off x="568425" y="579613"/>
            <a:ext cx="8136904" cy="503784"/>
          </a:xfrm>
          <a:prstGeom prst="rect">
            <a:avLst/>
          </a:prstGeom>
          <a:noFill/>
          <a:ln w="38100" cap="flat" cmpd="sng" algn="ctr">
            <a:noFill/>
            <a:prstDash val="solid"/>
          </a:ln>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fontAlgn="auto">
              <a:spcAft>
                <a:spcPts val="0"/>
              </a:spcAft>
            </a:pPr>
            <a:r>
              <a:rPr lang="en-US" sz="3000" dirty="0" smtClean="0">
                <a:solidFill>
                  <a:prstClr val="white"/>
                </a:solidFill>
                <a:latin typeface="Calibri" panose="020F0502020204030204" pitchFamily="34" charset="0"/>
                <a:cs typeface="Calibri" panose="020F0502020204030204" pitchFamily="34" charset="0"/>
              </a:rPr>
              <a:t/>
            </a:r>
            <a:br>
              <a:rPr lang="en-US" sz="3000" dirty="0" smtClean="0">
                <a:solidFill>
                  <a:prstClr val="white"/>
                </a:solidFill>
                <a:latin typeface="Calibri" panose="020F0502020204030204" pitchFamily="34" charset="0"/>
                <a:cs typeface="Calibri" panose="020F0502020204030204" pitchFamily="34" charset="0"/>
              </a:rPr>
            </a:br>
            <a:r>
              <a:rPr lang="en-US" sz="3200" b="1" dirty="0" err="1">
                <a:solidFill>
                  <a:srgbClr val="FF0000"/>
                </a:solidFill>
              </a:rPr>
              <a:t>Arhitectura</a:t>
            </a:r>
            <a:r>
              <a:rPr lang="en-US" sz="3000" b="1" dirty="0" smtClean="0">
                <a:solidFill>
                  <a:prstClr val="black"/>
                </a:solidFill>
                <a:latin typeface="Calibri" panose="020F0502020204030204" pitchFamily="34" charset="0"/>
                <a:cs typeface="Calibri" panose="020F0502020204030204" pitchFamily="34" charset="0"/>
              </a:rPr>
              <a:t> </a:t>
            </a:r>
            <a:r>
              <a:rPr lang="en-US" sz="3200" b="1" dirty="0" err="1">
                <a:solidFill>
                  <a:srgbClr val="FF0000"/>
                </a:solidFill>
              </a:rPr>
              <a:t>institu</a:t>
            </a:r>
            <a:r>
              <a:rPr lang="ro-RO" sz="3200" b="1" dirty="0">
                <a:solidFill>
                  <a:srgbClr val="FF0000"/>
                </a:solidFill>
              </a:rPr>
              <a:t>ţ</a:t>
            </a:r>
            <a:r>
              <a:rPr lang="en-US" sz="3200" b="1" dirty="0" err="1">
                <a:solidFill>
                  <a:srgbClr val="FF0000"/>
                </a:solidFill>
              </a:rPr>
              <a:t>ional</a:t>
            </a:r>
            <a:r>
              <a:rPr lang="ro-RO" sz="3200" b="1" dirty="0">
                <a:solidFill>
                  <a:srgbClr val="FF0000"/>
                </a:solidFill>
              </a:rPr>
              <a:t>ă</a:t>
            </a:r>
            <a:endParaRPr lang="en-US" sz="3200" b="1" dirty="0">
              <a:solidFill>
                <a:srgbClr val="FF0000"/>
              </a:solidFill>
            </a:endParaRPr>
          </a:p>
          <a:p>
            <a:pPr fontAlgn="auto">
              <a:spcAft>
                <a:spcPts val="0"/>
              </a:spcAft>
            </a:pPr>
            <a:endParaRPr lang="ro-RO" sz="800" dirty="0">
              <a:solidFill>
                <a:prstClr val="white"/>
              </a:solidFill>
              <a:latin typeface="Calibri" panose="020F0502020204030204" pitchFamily="34" charset="0"/>
              <a:cs typeface="Calibri" panose="020F0502020204030204" pitchFamily="34" charset="0"/>
            </a:endParaRPr>
          </a:p>
        </p:txBody>
      </p:sp>
      <p:grpSp>
        <p:nvGrpSpPr>
          <p:cNvPr id="7" name="Group 22"/>
          <p:cNvGrpSpPr>
            <a:grpSpLocks/>
          </p:cNvGrpSpPr>
          <p:nvPr/>
        </p:nvGrpSpPr>
        <p:grpSpPr bwMode="auto">
          <a:xfrm>
            <a:off x="7243607" y="188916"/>
            <a:ext cx="1694019" cy="503783"/>
            <a:chOff x="6130168" y="188639"/>
            <a:chExt cx="2807578" cy="900000"/>
          </a:xfrm>
        </p:grpSpPr>
        <p:grpSp>
          <p:nvGrpSpPr>
            <p:cNvPr id="8" name="Group 23"/>
            <p:cNvGrpSpPr>
              <a:grpSpLocks/>
            </p:cNvGrpSpPr>
            <p:nvPr/>
          </p:nvGrpSpPr>
          <p:grpSpPr bwMode="auto">
            <a:xfrm>
              <a:off x="6130168" y="188639"/>
              <a:ext cx="2807578" cy="900000"/>
              <a:chOff x="6130168" y="116105"/>
              <a:chExt cx="2807578" cy="900000"/>
            </a:xfrm>
          </p:grpSpPr>
          <p:grpSp>
            <p:nvGrpSpPr>
              <p:cNvPr id="10" name="Group 25"/>
              <p:cNvGrpSpPr>
                <a:grpSpLocks/>
              </p:cNvGrpSpPr>
              <p:nvPr/>
            </p:nvGrpSpPr>
            <p:grpSpPr bwMode="auto">
              <a:xfrm>
                <a:off x="6130168" y="116105"/>
                <a:ext cx="2807578" cy="900000"/>
                <a:chOff x="6130168" y="116105"/>
                <a:chExt cx="2807578" cy="900000"/>
              </a:xfrm>
            </p:grpSpPr>
            <p:pic>
              <p:nvPicPr>
                <p:cNvPr id="12" name="Picture 27"/>
                <p:cNvPicPr>
                  <a:picLocks noChangeAspect="1"/>
                </p:cNvPicPr>
                <p:nvPr/>
              </p:nvPicPr>
              <p:blipFill>
                <a:blip r:embed="rId3"/>
                <a:srcRect/>
                <a:stretch>
                  <a:fillRect/>
                </a:stretch>
              </p:blipFill>
              <p:spPr bwMode="auto">
                <a:xfrm>
                  <a:off x="6476473" y="126096"/>
                  <a:ext cx="766724" cy="608175"/>
                </a:xfrm>
                <a:prstGeom prst="rect">
                  <a:avLst/>
                </a:prstGeom>
                <a:noFill/>
                <a:ln w="9525">
                  <a:noFill/>
                  <a:miter lim="800000"/>
                  <a:headEnd/>
                  <a:tailEnd/>
                </a:ln>
              </p:spPr>
            </p:pic>
            <p:sp>
              <p:nvSpPr>
                <p:cNvPr id="13" name="Freeform 12"/>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ro-RO">
                    <a:solidFill>
                      <a:prstClr val="black"/>
                    </a:solidFill>
                  </a:endParaRPr>
                </a:p>
              </p:txBody>
            </p:sp>
          </p:grpSp>
          <p:pic>
            <p:nvPicPr>
              <p:cNvPr id="11" name="Picture 2" descr="E:\Documents\ELENA\DAT 2\COMUNICARE\SIGLE PENTRU WORD\Sgla IS 2014-2020.png"/>
              <p:cNvPicPr>
                <a:picLocks noChangeAspect="1" noChangeArrowheads="1"/>
              </p:cNvPicPr>
              <p:nvPr/>
            </p:nvPicPr>
            <p:blipFill>
              <a:blip r:embed="rId4"/>
              <a:srcRect/>
              <a:stretch>
                <a:fillRect/>
              </a:stretch>
            </p:blipFill>
            <p:spPr bwMode="auto">
              <a:xfrm>
                <a:off x="8244408" y="116337"/>
                <a:ext cx="616690" cy="627692"/>
              </a:xfrm>
              <a:prstGeom prst="rect">
                <a:avLst/>
              </a:prstGeom>
              <a:noFill/>
              <a:ln w="9525">
                <a:noFill/>
                <a:miter lim="800000"/>
                <a:headEnd/>
                <a:tailEnd/>
              </a:ln>
            </p:spPr>
          </p:pic>
        </p:grpSp>
        <p:pic>
          <p:nvPicPr>
            <p:cNvPr id="9" name="Picture 3" descr="E:\Documents\ELENA\DAT 2\COMUNICARE\SIGLE PENTRU WORD\sigla_guv_albastru.png"/>
            <p:cNvPicPr>
              <a:picLocks noChangeAspect="1" noChangeArrowheads="1"/>
            </p:cNvPicPr>
            <p:nvPr/>
          </p:nvPicPr>
          <p:blipFill>
            <a:blip r:embed="rId5"/>
            <a:srcRect/>
            <a:stretch>
              <a:fillRect/>
            </a:stretch>
          </p:blipFill>
          <p:spPr bwMode="auto">
            <a:xfrm>
              <a:off x="7465715" y="188639"/>
              <a:ext cx="617933" cy="617933"/>
            </a:xfrm>
            <a:prstGeom prst="rect">
              <a:avLst/>
            </a:prstGeom>
            <a:noFill/>
            <a:ln w="9525">
              <a:noFill/>
              <a:miter lim="800000"/>
              <a:headEnd/>
              <a:tailEnd/>
            </a:ln>
          </p:spPr>
        </p:pic>
      </p:grpSp>
      <p:graphicFrame>
        <p:nvGraphicFramePr>
          <p:cNvPr id="16" name="Diagram 15"/>
          <p:cNvGraphicFramePr/>
          <p:nvPr>
            <p:extLst>
              <p:ext uri="{D42A27DB-BD31-4B8C-83A1-F6EECF244321}">
                <p14:modId xmlns:p14="http://schemas.microsoft.com/office/powerpoint/2010/main" val="549203002"/>
              </p:ext>
            </p:extLst>
          </p:nvPr>
        </p:nvGraphicFramePr>
        <p:xfrm>
          <a:off x="323535" y="2060848"/>
          <a:ext cx="8745827" cy="288032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993708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30" y="764706"/>
            <a:ext cx="8712968" cy="5478547"/>
          </a:xfrm>
        </p:spPr>
        <p:txBody>
          <a:bodyPr>
            <a:noAutofit/>
          </a:bodyPr>
          <a:lstStyle/>
          <a:p>
            <a:pPr>
              <a:buFont typeface="Wingdings" panose="05000000000000000000" pitchFamily="2" charset="2"/>
              <a:buChar char="Ø"/>
            </a:pPr>
            <a:endParaRPr lang="ro-RO" sz="1900" b="1" dirty="0" smtClean="0">
              <a:solidFill>
                <a:srgbClr val="FF0000"/>
              </a:solidFill>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smtClean="0">
              <a:solidFill>
                <a:srgbClr val="FF0000"/>
              </a:solidFill>
              <a:latin typeface="Calibri" panose="020F0502020204030204" pitchFamily="34" charset="0"/>
              <a:cs typeface="Calibri" panose="020F0502020204030204" pitchFamily="34" charset="0"/>
            </a:endParaRPr>
          </a:p>
          <a:p>
            <a:pPr marL="0" indent="0" algn="just">
              <a:lnSpc>
                <a:spcPct val="115000"/>
              </a:lnSpc>
              <a:spcAft>
                <a:spcPts val="600"/>
              </a:spcAft>
              <a:buNone/>
            </a:pPr>
            <a:r>
              <a:rPr lang="ro-RO" sz="2000" dirty="0"/>
              <a:t>Programe operaționale aferente implementării politicii de coeziune la nivel național:</a:t>
            </a:r>
          </a:p>
          <a:p>
            <a:pPr marR="180340" lvl="1" algn="just">
              <a:lnSpc>
                <a:spcPct val="115000"/>
              </a:lnSpc>
              <a:spcAft>
                <a:spcPts val="300"/>
              </a:spcAft>
              <a:buFont typeface="+mj-lt"/>
              <a:buAutoNum type="arabicPeriod"/>
            </a:pPr>
            <a:r>
              <a:rPr lang="ro-RO" sz="1800" dirty="0"/>
              <a:t>Programul Operațional </a:t>
            </a:r>
            <a:r>
              <a:rPr lang="ro-RO" sz="1800" b="1" dirty="0" smtClean="0"/>
              <a:t>Dezvoltare Durabilă (PODD)</a:t>
            </a:r>
          </a:p>
          <a:p>
            <a:pPr marR="180340" lvl="1" algn="just">
              <a:lnSpc>
                <a:spcPct val="115000"/>
              </a:lnSpc>
              <a:spcAft>
                <a:spcPts val="300"/>
              </a:spcAft>
              <a:buFont typeface="+mj-lt"/>
              <a:buAutoNum type="arabicPeriod"/>
            </a:pPr>
            <a:r>
              <a:rPr lang="ro-RO" sz="1800" dirty="0" smtClean="0"/>
              <a:t>Programul Operațional </a:t>
            </a:r>
            <a:r>
              <a:rPr lang="ro-RO" sz="1800" b="1" dirty="0" smtClean="0"/>
              <a:t>Transport (POT)</a:t>
            </a:r>
            <a:endParaRPr lang="ro-RO" sz="1800" b="1" dirty="0"/>
          </a:p>
          <a:p>
            <a:pPr marR="180340" lvl="1" algn="just">
              <a:lnSpc>
                <a:spcPct val="115000"/>
              </a:lnSpc>
              <a:spcAft>
                <a:spcPts val="300"/>
              </a:spcAft>
              <a:buFont typeface="+mj-lt"/>
              <a:buAutoNum type="arabicPeriod"/>
            </a:pPr>
            <a:r>
              <a:rPr lang="ro-RO" sz="1800" dirty="0"/>
              <a:t>Programul Operațional </a:t>
            </a:r>
            <a:r>
              <a:rPr lang="ro-RO" sz="1800" b="1" dirty="0"/>
              <a:t>Creștere Inteligentă şi </a:t>
            </a:r>
            <a:r>
              <a:rPr lang="ro-RO" sz="1800" b="1" dirty="0" smtClean="0"/>
              <a:t>Digitalizare (POCID)</a:t>
            </a:r>
            <a:endParaRPr lang="ro-RO" sz="1800" b="1" dirty="0"/>
          </a:p>
          <a:p>
            <a:pPr marR="180340" lvl="1" algn="just">
              <a:lnSpc>
                <a:spcPct val="115000"/>
              </a:lnSpc>
              <a:spcAft>
                <a:spcPts val="300"/>
              </a:spcAft>
              <a:buFont typeface="+mj-lt"/>
              <a:buAutoNum type="arabicPeriod"/>
            </a:pPr>
            <a:r>
              <a:rPr lang="ro-RO" sz="1800" dirty="0"/>
              <a:t>Programul </a:t>
            </a:r>
            <a:r>
              <a:rPr lang="en-US" sz="1800" dirty="0" smtClean="0"/>
              <a:t>Opera</a:t>
            </a:r>
            <a:r>
              <a:rPr lang="ro-RO" sz="1800" dirty="0" err="1" smtClean="0"/>
              <a:t>țional</a:t>
            </a:r>
            <a:r>
              <a:rPr lang="ro-RO" sz="1800" dirty="0" smtClean="0"/>
              <a:t> </a:t>
            </a:r>
            <a:r>
              <a:rPr lang="ro-RO" sz="1800" b="1" dirty="0" smtClean="0"/>
              <a:t>Sănătate</a:t>
            </a:r>
            <a:r>
              <a:rPr lang="ro-RO" sz="1800" dirty="0" smtClean="0"/>
              <a:t> </a:t>
            </a:r>
            <a:r>
              <a:rPr lang="ro-RO" sz="1800" dirty="0"/>
              <a:t>(</a:t>
            </a:r>
            <a:r>
              <a:rPr lang="ro-RO" sz="1800" i="1" dirty="0" err="1"/>
              <a:t>multifond</a:t>
            </a:r>
            <a:r>
              <a:rPr lang="ro-RO" sz="1800" dirty="0" smtClean="0"/>
              <a:t>) </a:t>
            </a:r>
            <a:r>
              <a:rPr lang="ro-RO" sz="1800" b="1" dirty="0"/>
              <a:t>(</a:t>
            </a:r>
            <a:r>
              <a:rPr lang="ro-RO" sz="1800" b="1" dirty="0" smtClean="0"/>
              <a:t>POS)</a:t>
            </a:r>
            <a:endParaRPr lang="ro-RO" sz="1800" b="1" dirty="0"/>
          </a:p>
          <a:p>
            <a:pPr marR="180340" lvl="1" algn="just">
              <a:lnSpc>
                <a:spcPct val="115000"/>
              </a:lnSpc>
              <a:spcAft>
                <a:spcPts val="300"/>
              </a:spcAft>
              <a:buFont typeface="+mj-lt"/>
              <a:buAutoNum type="arabicPeriod"/>
            </a:pPr>
            <a:r>
              <a:rPr lang="ro-RO" sz="1800" dirty="0"/>
              <a:t>Programul Operațional </a:t>
            </a:r>
            <a:r>
              <a:rPr lang="ro-RO" sz="1800" b="1" dirty="0"/>
              <a:t>Capital </a:t>
            </a:r>
            <a:r>
              <a:rPr lang="ro-RO" sz="1800" b="1" dirty="0" smtClean="0"/>
              <a:t>Uman (POCU)</a:t>
            </a:r>
            <a:endParaRPr lang="ro-RO" sz="1800" b="1" dirty="0"/>
          </a:p>
          <a:p>
            <a:pPr marR="180340" lvl="1" algn="just">
              <a:lnSpc>
                <a:spcPct val="115000"/>
              </a:lnSpc>
              <a:spcAft>
                <a:spcPts val="300"/>
              </a:spcAft>
              <a:buFont typeface="+mj-lt"/>
              <a:buAutoNum type="arabicPeriod"/>
            </a:pPr>
            <a:r>
              <a:rPr lang="ro-RO" sz="1800" dirty="0"/>
              <a:t>Programul Operațional </a:t>
            </a:r>
            <a:r>
              <a:rPr lang="ro-RO" sz="1800" b="1" dirty="0" smtClean="0"/>
              <a:t>Combaterea Sărăciei (POCS)</a:t>
            </a:r>
            <a:endParaRPr lang="ro-RO" sz="1800" b="1" dirty="0"/>
          </a:p>
          <a:p>
            <a:pPr marR="180340" lvl="1" algn="just">
              <a:lnSpc>
                <a:spcPct val="115000"/>
              </a:lnSpc>
              <a:spcAft>
                <a:spcPts val="300"/>
              </a:spcAft>
              <a:buFont typeface="+mj-lt"/>
              <a:buAutoNum type="arabicPeriod"/>
            </a:pPr>
            <a:r>
              <a:rPr lang="ro-RO" sz="1800" dirty="0" smtClean="0"/>
              <a:t>Programele </a:t>
            </a:r>
            <a:r>
              <a:rPr lang="ro-RO" sz="1800" dirty="0"/>
              <a:t>Operaţionale </a:t>
            </a:r>
            <a:r>
              <a:rPr lang="ro-RO" sz="1800" b="1" dirty="0"/>
              <a:t>Regionale</a:t>
            </a:r>
            <a:r>
              <a:rPr lang="ro-RO" sz="1800" dirty="0"/>
              <a:t> – implementate la nivel de </a:t>
            </a:r>
            <a:r>
              <a:rPr lang="ro-RO" sz="1800" dirty="0" smtClean="0"/>
              <a:t>regiune</a:t>
            </a:r>
            <a:r>
              <a:rPr lang="ro-RO" sz="1800" b="1" dirty="0"/>
              <a:t> </a:t>
            </a:r>
            <a:r>
              <a:rPr lang="ro-RO" sz="1800" b="1" dirty="0" smtClean="0"/>
              <a:t>(8 POR)</a:t>
            </a:r>
            <a:endParaRPr lang="ro-RO" sz="1800" dirty="0"/>
          </a:p>
          <a:p>
            <a:pPr marR="180340" lvl="1" algn="just">
              <a:lnSpc>
                <a:spcPct val="115000"/>
              </a:lnSpc>
              <a:spcAft>
                <a:spcPts val="300"/>
              </a:spcAft>
              <a:buFont typeface="+mj-lt"/>
              <a:buAutoNum type="arabicPeriod"/>
            </a:pPr>
            <a:r>
              <a:rPr lang="ro-RO" sz="1800" dirty="0"/>
              <a:t>Programul Operațional </a:t>
            </a:r>
            <a:r>
              <a:rPr lang="ro-RO" sz="1800" b="1" dirty="0"/>
              <a:t>Asistenţă Tehnică </a:t>
            </a:r>
            <a:r>
              <a:rPr lang="ro-RO" sz="1800" dirty="0"/>
              <a:t>(</a:t>
            </a:r>
            <a:r>
              <a:rPr lang="ro-RO" sz="1800" i="1" dirty="0" err="1"/>
              <a:t>multifond</a:t>
            </a:r>
            <a:r>
              <a:rPr lang="ro-RO" sz="1800" dirty="0" smtClean="0"/>
              <a:t>) </a:t>
            </a:r>
            <a:r>
              <a:rPr lang="ro-RO" sz="1800" b="1" dirty="0"/>
              <a:t>(POAT</a:t>
            </a:r>
            <a:r>
              <a:rPr lang="ro-RO" sz="1800" b="1" dirty="0" smtClean="0"/>
              <a:t>)</a:t>
            </a:r>
            <a:endParaRPr lang="en-US" sz="1800" b="1" dirty="0" smtClean="0"/>
          </a:p>
          <a:p>
            <a:pPr marR="180340" lvl="1" algn="just">
              <a:lnSpc>
                <a:spcPct val="115000"/>
              </a:lnSpc>
              <a:spcAft>
                <a:spcPts val="300"/>
              </a:spcAft>
              <a:buFont typeface="+mj-lt"/>
              <a:buAutoNum type="arabicPeriod"/>
            </a:pPr>
            <a:r>
              <a:rPr lang="vi-VN" sz="1600" dirty="0"/>
              <a:t>Programul Operațional pentru </a:t>
            </a:r>
            <a:r>
              <a:rPr lang="vi-VN" sz="1600" b="1" dirty="0"/>
              <a:t>Tranziție Echitabilă</a:t>
            </a:r>
            <a:endParaRPr lang="ro-RO" sz="1600" b="1" dirty="0"/>
          </a:p>
          <a:p>
            <a:pPr>
              <a:buFont typeface="Wingdings" panose="05000000000000000000" pitchFamily="2" charset="2"/>
              <a:buChar char="Ø"/>
            </a:pPr>
            <a:endParaRPr lang="en-US" sz="1900" b="1" dirty="0">
              <a:solidFill>
                <a:srgbClr val="FF0000"/>
              </a:solidFill>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smtClean="0">
              <a:solidFill>
                <a:srgbClr val="FF0000"/>
              </a:solidFill>
              <a:latin typeface="Calibri" panose="020F0502020204030204" pitchFamily="34" charset="0"/>
              <a:cs typeface="Calibri" panose="020F0502020204030204" pitchFamily="34" charset="0"/>
            </a:endParaRPr>
          </a:p>
          <a:p>
            <a:pPr marL="0" indent="0">
              <a:buNone/>
            </a:pPr>
            <a:r>
              <a:rPr lang="en-US" sz="1800" dirty="0" smtClean="0"/>
              <a:t>    </a:t>
            </a:r>
            <a:endParaRPr lang="en-US" sz="1800" dirty="0"/>
          </a:p>
        </p:txBody>
      </p:sp>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5</a:t>
            </a:fld>
            <a:endParaRPr lang="ro-RO"/>
          </a:p>
        </p:txBody>
      </p:sp>
      <p:sp>
        <p:nvSpPr>
          <p:cNvPr id="6" name="Title 1"/>
          <p:cNvSpPr txBox="1">
            <a:spLocks/>
          </p:cNvSpPr>
          <p:nvPr/>
        </p:nvSpPr>
        <p:spPr>
          <a:xfrm>
            <a:off x="568425" y="579613"/>
            <a:ext cx="8136904" cy="503784"/>
          </a:xfrm>
          <a:prstGeom prst="rect">
            <a:avLst/>
          </a:prstGeom>
          <a:noFill/>
          <a:ln w="38100" cap="flat" cmpd="sng" algn="ctr">
            <a:noFill/>
            <a:prstDash val="solid"/>
          </a:ln>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fontAlgn="auto">
              <a:spcAft>
                <a:spcPts val="0"/>
              </a:spcAft>
            </a:pPr>
            <a:r>
              <a:rPr lang="en-US" sz="3200" b="1" dirty="0" err="1">
                <a:solidFill>
                  <a:srgbClr val="FF0000"/>
                </a:solidFill>
              </a:rPr>
              <a:t>Arhitectura</a:t>
            </a:r>
            <a:r>
              <a:rPr lang="en-US" sz="3200" b="1" dirty="0">
                <a:solidFill>
                  <a:srgbClr val="FF0000"/>
                </a:solidFill>
              </a:rPr>
              <a:t> </a:t>
            </a:r>
            <a:r>
              <a:rPr lang="ro-RO" sz="3200" b="1" dirty="0">
                <a:solidFill>
                  <a:srgbClr val="FF0000"/>
                </a:solidFill>
              </a:rPr>
              <a:t>PO</a:t>
            </a:r>
            <a:endParaRPr lang="en-US" sz="3200" b="1" dirty="0">
              <a:solidFill>
                <a:srgbClr val="FF0000"/>
              </a:solidFill>
            </a:endParaRPr>
          </a:p>
        </p:txBody>
      </p:sp>
      <p:grpSp>
        <p:nvGrpSpPr>
          <p:cNvPr id="7" name="Group 22"/>
          <p:cNvGrpSpPr>
            <a:grpSpLocks/>
          </p:cNvGrpSpPr>
          <p:nvPr/>
        </p:nvGrpSpPr>
        <p:grpSpPr bwMode="auto">
          <a:xfrm>
            <a:off x="7243607" y="188916"/>
            <a:ext cx="1694019" cy="503783"/>
            <a:chOff x="6130168" y="188639"/>
            <a:chExt cx="2807578" cy="900000"/>
          </a:xfrm>
        </p:grpSpPr>
        <p:grpSp>
          <p:nvGrpSpPr>
            <p:cNvPr id="8" name="Group 23"/>
            <p:cNvGrpSpPr>
              <a:grpSpLocks/>
            </p:cNvGrpSpPr>
            <p:nvPr/>
          </p:nvGrpSpPr>
          <p:grpSpPr bwMode="auto">
            <a:xfrm>
              <a:off x="6130168" y="188639"/>
              <a:ext cx="2807578" cy="900000"/>
              <a:chOff x="6130168" y="116105"/>
              <a:chExt cx="2807578" cy="900000"/>
            </a:xfrm>
          </p:grpSpPr>
          <p:grpSp>
            <p:nvGrpSpPr>
              <p:cNvPr id="10" name="Group 25"/>
              <p:cNvGrpSpPr>
                <a:grpSpLocks/>
              </p:cNvGrpSpPr>
              <p:nvPr/>
            </p:nvGrpSpPr>
            <p:grpSpPr bwMode="auto">
              <a:xfrm>
                <a:off x="6130168" y="116105"/>
                <a:ext cx="2807578" cy="900000"/>
                <a:chOff x="6130168" y="116105"/>
                <a:chExt cx="2807578" cy="900000"/>
              </a:xfrm>
            </p:grpSpPr>
            <p:pic>
              <p:nvPicPr>
                <p:cNvPr id="12" name="Picture 27"/>
                <p:cNvPicPr>
                  <a:picLocks noChangeAspect="1"/>
                </p:cNvPicPr>
                <p:nvPr/>
              </p:nvPicPr>
              <p:blipFill>
                <a:blip r:embed="rId3"/>
                <a:srcRect/>
                <a:stretch>
                  <a:fillRect/>
                </a:stretch>
              </p:blipFill>
              <p:spPr bwMode="auto">
                <a:xfrm>
                  <a:off x="6476473" y="126096"/>
                  <a:ext cx="766724" cy="608175"/>
                </a:xfrm>
                <a:prstGeom prst="rect">
                  <a:avLst/>
                </a:prstGeom>
                <a:noFill/>
                <a:ln w="9525">
                  <a:noFill/>
                  <a:miter lim="800000"/>
                  <a:headEnd/>
                  <a:tailEnd/>
                </a:ln>
              </p:spPr>
            </p:pic>
            <p:sp>
              <p:nvSpPr>
                <p:cNvPr id="13" name="Freeform 12"/>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ro-RO">
                    <a:solidFill>
                      <a:prstClr val="black"/>
                    </a:solidFill>
                  </a:endParaRPr>
                </a:p>
              </p:txBody>
            </p:sp>
          </p:grpSp>
          <p:pic>
            <p:nvPicPr>
              <p:cNvPr id="11" name="Picture 2" descr="E:\Documents\ELENA\DAT 2\COMUNICARE\SIGLE PENTRU WORD\Sgla IS 2014-2020.png"/>
              <p:cNvPicPr>
                <a:picLocks noChangeAspect="1" noChangeArrowheads="1"/>
              </p:cNvPicPr>
              <p:nvPr/>
            </p:nvPicPr>
            <p:blipFill>
              <a:blip r:embed="rId4"/>
              <a:srcRect/>
              <a:stretch>
                <a:fillRect/>
              </a:stretch>
            </p:blipFill>
            <p:spPr bwMode="auto">
              <a:xfrm>
                <a:off x="8244408" y="116337"/>
                <a:ext cx="616690" cy="627692"/>
              </a:xfrm>
              <a:prstGeom prst="rect">
                <a:avLst/>
              </a:prstGeom>
              <a:noFill/>
              <a:ln w="9525">
                <a:noFill/>
                <a:miter lim="800000"/>
                <a:headEnd/>
                <a:tailEnd/>
              </a:ln>
            </p:spPr>
          </p:pic>
        </p:grpSp>
        <p:pic>
          <p:nvPicPr>
            <p:cNvPr id="9" name="Picture 3" descr="E:\Documents\ELENA\DAT 2\COMUNICARE\SIGLE PENTRU WORD\sigla_guv_albastru.png"/>
            <p:cNvPicPr>
              <a:picLocks noChangeAspect="1" noChangeArrowheads="1"/>
            </p:cNvPicPr>
            <p:nvPr/>
          </p:nvPicPr>
          <p:blipFill>
            <a:blip r:embed="rId5"/>
            <a:srcRect/>
            <a:stretch>
              <a:fillRect/>
            </a:stretch>
          </p:blipFill>
          <p:spPr bwMode="auto">
            <a:xfrm>
              <a:off x="7465715" y="188639"/>
              <a:ext cx="617933" cy="617933"/>
            </a:xfrm>
            <a:prstGeom prst="rect">
              <a:avLst/>
            </a:prstGeom>
            <a:noFill/>
            <a:ln w="9525">
              <a:noFill/>
              <a:miter lim="800000"/>
              <a:headEnd/>
              <a:tailEnd/>
            </a:ln>
          </p:spPr>
        </p:pic>
      </p:grpSp>
    </p:spTree>
    <p:extLst>
      <p:ext uri="{BB962C8B-B14F-4D97-AF65-F5344CB8AC3E}">
        <p14:creationId xmlns:p14="http://schemas.microsoft.com/office/powerpoint/2010/main" val="1754966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6</a:t>
            </a:fld>
            <a:endParaRPr lang="ro-RO"/>
          </a:p>
        </p:txBody>
      </p:sp>
      <p:sp>
        <p:nvSpPr>
          <p:cNvPr id="6" name="Title 1"/>
          <p:cNvSpPr txBox="1">
            <a:spLocks/>
          </p:cNvSpPr>
          <p:nvPr/>
        </p:nvSpPr>
        <p:spPr>
          <a:xfrm>
            <a:off x="568425" y="579613"/>
            <a:ext cx="8136904" cy="503784"/>
          </a:xfrm>
          <a:prstGeom prst="rect">
            <a:avLst/>
          </a:prstGeom>
          <a:noFill/>
          <a:ln w="38100" cap="flat" cmpd="sng" algn="ctr">
            <a:noFill/>
            <a:prstDash val="solid"/>
          </a:ln>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fontAlgn="auto">
              <a:spcAft>
                <a:spcPts val="0"/>
              </a:spcAft>
            </a:pPr>
            <a:r>
              <a:rPr lang="en-US" sz="3000" dirty="0" smtClean="0">
                <a:solidFill>
                  <a:prstClr val="white"/>
                </a:solidFill>
                <a:latin typeface="Calibri" panose="020F0502020204030204" pitchFamily="34" charset="0"/>
                <a:cs typeface="Calibri" panose="020F0502020204030204" pitchFamily="34" charset="0"/>
              </a:rPr>
              <a:t/>
            </a:r>
            <a:br>
              <a:rPr lang="en-US" sz="3000" dirty="0" smtClean="0">
                <a:solidFill>
                  <a:prstClr val="white"/>
                </a:solidFill>
                <a:latin typeface="Calibri" panose="020F0502020204030204" pitchFamily="34" charset="0"/>
                <a:cs typeface="Calibri" panose="020F0502020204030204" pitchFamily="34" charset="0"/>
              </a:rPr>
            </a:br>
            <a:endParaRPr lang="ro-RO" sz="1050" dirty="0">
              <a:solidFill>
                <a:prstClr val="white"/>
              </a:solidFill>
              <a:latin typeface="Calibri" panose="020F0502020204030204" pitchFamily="34" charset="0"/>
              <a:cs typeface="Calibri" panose="020F0502020204030204" pitchFamily="34" charset="0"/>
            </a:endParaRPr>
          </a:p>
        </p:txBody>
      </p:sp>
      <p:grpSp>
        <p:nvGrpSpPr>
          <p:cNvPr id="7" name="Group 22"/>
          <p:cNvGrpSpPr>
            <a:grpSpLocks/>
          </p:cNvGrpSpPr>
          <p:nvPr/>
        </p:nvGrpSpPr>
        <p:grpSpPr bwMode="auto">
          <a:xfrm>
            <a:off x="7243607" y="188916"/>
            <a:ext cx="1694019" cy="503783"/>
            <a:chOff x="6130168" y="188639"/>
            <a:chExt cx="2807578" cy="900000"/>
          </a:xfrm>
        </p:grpSpPr>
        <p:grpSp>
          <p:nvGrpSpPr>
            <p:cNvPr id="8" name="Group 23"/>
            <p:cNvGrpSpPr>
              <a:grpSpLocks/>
            </p:cNvGrpSpPr>
            <p:nvPr/>
          </p:nvGrpSpPr>
          <p:grpSpPr bwMode="auto">
            <a:xfrm>
              <a:off x="6130168" y="188639"/>
              <a:ext cx="2807578" cy="900000"/>
              <a:chOff x="6130168" y="116105"/>
              <a:chExt cx="2807578" cy="900000"/>
            </a:xfrm>
          </p:grpSpPr>
          <p:grpSp>
            <p:nvGrpSpPr>
              <p:cNvPr id="10" name="Group 25"/>
              <p:cNvGrpSpPr>
                <a:grpSpLocks/>
              </p:cNvGrpSpPr>
              <p:nvPr/>
            </p:nvGrpSpPr>
            <p:grpSpPr bwMode="auto">
              <a:xfrm>
                <a:off x="6130168" y="116105"/>
                <a:ext cx="2807578" cy="900000"/>
                <a:chOff x="6130168" y="116105"/>
                <a:chExt cx="2807578" cy="900000"/>
              </a:xfrm>
            </p:grpSpPr>
            <p:pic>
              <p:nvPicPr>
                <p:cNvPr id="12" name="Picture 27"/>
                <p:cNvPicPr>
                  <a:picLocks noChangeAspect="1"/>
                </p:cNvPicPr>
                <p:nvPr/>
              </p:nvPicPr>
              <p:blipFill>
                <a:blip r:embed="rId3"/>
                <a:srcRect/>
                <a:stretch>
                  <a:fillRect/>
                </a:stretch>
              </p:blipFill>
              <p:spPr bwMode="auto">
                <a:xfrm>
                  <a:off x="6476473" y="126096"/>
                  <a:ext cx="766724" cy="608175"/>
                </a:xfrm>
                <a:prstGeom prst="rect">
                  <a:avLst/>
                </a:prstGeom>
                <a:noFill/>
                <a:ln w="9525">
                  <a:noFill/>
                  <a:miter lim="800000"/>
                  <a:headEnd/>
                  <a:tailEnd/>
                </a:ln>
              </p:spPr>
            </p:pic>
            <p:sp>
              <p:nvSpPr>
                <p:cNvPr id="13" name="Freeform 12"/>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ro-RO">
                    <a:solidFill>
                      <a:prstClr val="black"/>
                    </a:solidFill>
                  </a:endParaRPr>
                </a:p>
              </p:txBody>
            </p:sp>
          </p:grpSp>
          <p:pic>
            <p:nvPicPr>
              <p:cNvPr id="11" name="Picture 2" descr="E:\Documents\ELENA\DAT 2\COMUNICARE\SIGLE PENTRU WORD\Sgla IS 2014-2020.png"/>
              <p:cNvPicPr>
                <a:picLocks noChangeAspect="1" noChangeArrowheads="1"/>
              </p:cNvPicPr>
              <p:nvPr/>
            </p:nvPicPr>
            <p:blipFill>
              <a:blip r:embed="rId4"/>
              <a:srcRect/>
              <a:stretch>
                <a:fillRect/>
              </a:stretch>
            </p:blipFill>
            <p:spPr bwMode="auto">
              <a:xfrm>
                <a:off x="8244408" y="116337"/>
                <a:ext cx="616690" cy="627692"/>
              </a:xfrm>
              <a:prstGeom prst="rect">
                <a:avLst/>
              </a:prstGeom>
              <a:noFill/>
              <a:ln w="9525">
                <a:noFill/>
                <a:miter lim="800000"/>
                <a:headEnd/>
                <a:tailEnd/>
              </a:ln>
            </p:spPr>
          </p:pic>
        </p:grpSp>
        <p:pic>
          <p:nvPicPr>
            <p:cNvPr id="9" name="Picture 3" descr="E:\Documents\ELENA\DAT 2\COMUNICARE\SIGLE PENTRU WORD\sigla_guv_albastru.png"/>
            <p:cNvPicPr>
              <a:picLocks noChangeAspect="1" noChangeArrowheads="1"/>
            </p:cNvPicPr>
            <p:nvPr/>
          </p:nvPicPr>
          <p:blipFill>
            <a:blip r:embed="rId5"/>
            <a:srcRect/>
            <a:stretch>
              <a:fillRect/>
            </a:stretch>
          </p:blipFill>
          <p:spPr bwMode="auto">
            <a:xfrm>
              <a:off x="7465715" y="188639"/>
              <a:ext cx="617933" cy="617933"/>
            </a:xfrm>
            <a:prstGeom prst="rect">
              <a:avLst/>
            </a:prstGeom>
            <a:noFill/>
            <a:ln w="9525">
              <a:noFill/>
              <a:miter lim="800000"/>
              <a:headEnd/>
              <a:tailEnd/>
            </a:ln>
          </p:spPr>
        </p:pic>
      </p:grpSp>
      <p:sp>
        <p:nvSpPr>
          <p:cNvPr id="15" name="Title 1"/>
          <p:cNvSpPr txBox="1">
            <a:spLocks/>
          </p:cNvSpPr>
          <p:nvPr/>
        </p:nvSpPr>
        <p:spPr>
          <a:xfrm>
            <a:off x="625996" y="858290"/>
            <a:ext cx="8136904" cy="503784"/>
          </a:xfrm>
          <a:prstGeom prst="rect">
            <a:avLst/>
          </a:prstGeom>
          <a:noFill/>
          <a:ln w="38100" cap="flat" cmpd="sng" algn="ctr">
            <a:noFill/>
            <a:prstDash val="solid"/>
          </a:ln>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r>
              <a:rPr lang="ro-RO" sz="3200" b="1" dirty="0">
                <a:solidFill>
                  <a:srgbClr val="FF0000"/>
                </a:solidFill>
              </a:rPr>
              <a:t>Funcția</a:t>
            </a:r>
            <a:r>
              <a:rPr lang="ro-RO" sz="3200" b="1" dirty="0">
                <a:solidFill>
                  <a:schemeClr val="accent1"/>
                </a:solidFill>
              </a:rPr>
              <a:t> </a:t>
            </a:r>
            <a:r>
              <a:rPr lang="ro-RO" sz="3200" b="1" dirty="0">
                <a:solidFill>
                  <a:srgbClr val="FF0000"/>
                </a:solidFill>
              </a:rPr>
              <a:t>de autoritate de management </a:t>
            </a:r>
          </a:p>
        </p:txBody>
      </p:sp>
      <p:graphicFrame>
        <p:nvGraphicFramePr>
          <p:cNvPr id="18" name="Diagram 17"/>
          <p:cNvGraphicFramePr/>
          <p:nvPr>
            <p:extLst>
              <p:ext uri="{D42A27DB-BD31-4B8C-83A1-F6EECF244321}">
                <p14:modId xmlns:p14="http://schemas.microsoft.com/office/powerpoint/2010/main" val="1650060250"/>
              </p:ext>
            </p:extLst>
          </p:nvPr>
        </p:nvGraphicFramePr>
        <p:xfrm>
          <a:off x="1259632" y="1844824"/>
          <a:ext cx="7056784" cy="4064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21190262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2531" y="1338818"/>
            <a:ext cx="8423833" cy="3386379"/>
          </a:xfrm>
        </p:spPr>
        <p:txBody>
          <a:bodyPr>
            <a:noAutofit/>
          </a:bodyPr>
          <a:lstStyle/>
          <a:p>
            <a:pPr lvl="0" algn="just">
              <a:buFont typeface="Wingdings" panose="05000000000000000000" pitchFamily="2" charset="2"/>
              <a:buChar char="§"/>
            </a:pPr>
            <a:r>
              <a:rPr lang="ro-RO" sz="2000" b="1" dirty="0" smtClean="0"/>
              <a:t>Autoritatea </a:t>
            </a:r>
            <a:r>
              <a:rPr lang="ro-RO" sz="2000" b="1" dirty="0"/>
              <a:t>de Certificare </a:t>
            </a:r>
            <a:r>
              <a:rPr lang="ro-RO" sz="2000" b="1" dirty="0" smtClean="0"/>
              <a:t>și Plata </a:t>
            </a:r>
            <a:r>
              <a:rPr lang="ro-RO" sz="2000" dirty="0"/>
              <a:t>din cadrul Ministerului Finanțelor Publice  </a:t>
            </a:r>
            <a:r>
              <a:rPr lang="ro-RO" sz="2000" dirty="0" smtClean="0"/>
              <a:t>- </a:t>
            </a:r>
            <a:r>
              <a:rPr lang="ro-RO" sz="2000" dirty="0"/>
              <a:t>pentru </a:t>
            </a:r>
            <a:r>
              <a:rPr lang="ro-RO" sz="2000" b="1" dirty="0"/>
              <a:t>programele operaționale </a:t>
            </a:r>
            <a:r>
              <a:rPr lang="ro-RO" sz="2000" b="1" dirty="0" smtClean="0"/>
              <a:t>regionale</a:t>
            </a:r>
            <a:endParaRPr lang="en-US" sz="2000" b="1" dirty="0" smtClean="0"/>
          </a:p>
          <a:p>
            <a:pPr marL="800100" lvl="2" indent="0" algn="just">
              <a:buNone/>
            </a:pPr>
            <a:r>
              <a:rPr lang="vi-VN" sz="1800" dirty="0" smtClean="0"/>
              <a:t>pentru </a:t>
            </a:r>
            <a:r>
              <a:rPr lang="vi-VN" sz="1800" dirty="0"/>
              <a:t>toate programele, inclusiv cele regionale, ACP va îndeplini atribuţiile ce derivă din relația cu Comisia Europeană (primirea fondurilor de la CE, asigurarea schimburilor valutare şi alimentarea conturilor AM, ţinerea evidenţelor contabile privind sumele primite şi efectuarea reconcilierilor bancare, elaborarea previziunilor cererilor de plată ce urmează a fi transmise CE prin intermediul SFC, în colaborare cu MFE)</a:t>
            </a:r>
            <a:endParaRPr lang="ro-RO" sz="1800" dirty="0"/>
          </a:p>
          <a:p>
            <a:pPr algn="just">
              <a:buFont typeface="Wingdings" panose="05000000000000000000" pitchFamily="2" charset="2"/>
              <a:buChar char="§"/>
            </a:pPr>
            <a:r>
              <a:rPr lang="ro-RO" sz="2000" b="1" dirty="0"/>
              <a:t>Autorităţile de Management pentru alte programe decât cele regionale vor îndeplini și funcţia contabilă aferentă programului gestionat</a:t>
            </a:r>
          </a:p>
          <a:p>
            <a:pPr>
              <a:buFont typeface="Wingdings" panose="05000000000000000000" pitchFamily="2" charset="2"/>
              <a:buChar char="Ø"/>
            </a:pPr>
            <a:endParaRPr lang="en-US" sz="1100" b="1" dirty="0" smtClean="0">
              <a:solidFill>
                <a:srgbClr val="FF0000"/>
              </a:solidFill>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a:solidFill>
                <a:srgbClr val="FF0000"/>
              </a:solidFill>
              <a:latin typeface="Calibri" panose="020F0502020204030204" pitchFamily="34" charset="0"/>
              <a:cs typeface="Calibri" panose="020F0502020204030204" pitchFamily="34" charset="0"/>
            </a:endParaRPr>
          </a:p>
        </p:txBody>
      </p:sp>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7</a:t>
            </a:fld>
            <a:endParaRPr lang="ro-RO"/>
          </a:p>
        </p:txBody>
      </p:sp>
      <p:sp>
        <p:nvSpPr>
          <p:cNvPr id="6" name="Title 1"/>
          <p:cNvSpPr txBox="1">
            <a:spLocks/>
          </p:cNvSpPr>
          <p:nvPr/>
        </p:nvSpPr>
        <p:spPr>
          <a:xfrm>
            <a:off x="625996" y="692697"/>
            <a:ext cx="8136904" cy="503784"/>
          </a:xfrm>
          <a:prstGeom prst="rect">
            <a:avLst/>
          </a:prstGeom>
          <a:noFill/>
          <a:ln w="38100" cap="flat" cmpd="sng" algn="ctr">
            <a:noFill/>
            <a:prstDash val="solid"/>
          </a:ln>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fontAlgn="auto">
              <a:spcAft>
                <a:spcPts val="0"/>
              </a:spcAft>
            </a:pPr>
            <a:r>
              <a:rPr lang="ro-RO" sz="3200" b="1" dirty="0">
                <a:solidFill>
                  <a:srgbClr val="FF0000"/>
                </a:solidFill>
              </a:rPr>
              <a:t>Funcția contabila </a:t>
            </a:r>
          </a:p>
        </p:txBody>
      </p:sp>
      <p:grpSp>
        <p:nvGrpSpPr>
          <p:cNvPr id="7" name="Group 22"/>
          <p:cNvGrpSpPr>
            <a:grpSpLocks/>
          </p:cNvGrpSpPr>
          <p:nvPr/>
        </p:nvGrpSpPr>
        <p:grpSpPr bwMode="auto">
          <a:xfrm>
            <a:off x="7243607" y="188916"/>
            <a:ext cx="1694019" cy="503783"/>
            <a:chOff x="6130168" y="188639"/>
            <a:chExt cx="2807578" cy="900000"/>
          </a:xfrm>
        </p:grpSpPr>
        <p:grpSp>
          <p:nvGrpSpPr>
            <p:cNvPr id="8" name="Group 23"/>
            <p:cNvGrpSpPr>
              <a:grpSpLocks/>
            </p:cNvGrpSpPr>
            <p:nvPr/>
          </p:nvGrpSpPr>
          <p:grpSpPr bwMode="auto">
            <a:xfrm>
              <a:off x="6130168" y="188639"/>
              <a:ext cx="2807578" cy="900000"/>
              <a:chOff x="6130168" y="116105"/>
              <a:chExt cx="2807578" cy="900000"/>
            </a:xfrm>
          </p:grpSpPr>
          <p:grpSp>
            <p:nvGrpSpPr>
              <p:cNvPr id="10" name="Group 25"/>
              <p:cNvGrpSpPr>
                <a:grpSpLocks/>
              </p:cNvGrpSpPr>
              <p:nvPr/>
            </p:nvGrpSpPr>
            <p:grpSpPr bwMode="auto">
              <a:xfrm>
                <a:off x="6130168" y="116105"/>
                <a:ext cx="2807578" cy="900000"/>
                <a:chOff x="6130168" y="116105"/>
                <a:chExt cx="2807578" cy="900000"/>
              </a:xfrm>
            </p:grpSpPr>
            <p:pic>
              <p:nvPicPr>
                <p:cNvPr id="12" name="Picture 27"/>
                <p:cNvPicPr>
                  <a:picLocks noChangeAspect="1"/>
                </p:cNvPicPr>
                <p:nvPr/>
              </p:nvPicPr>
              <p:blipFill>
                <a:blip r:embed="rId3"/>
                <a:srcRect/>
                <a:stretch>
                  <a:fillRect/>
                </a:stretch>
              </p:blipFill>
              <p:spPr bwMode="auto">
                <a:xfrm>
                  <a:off x="6476473" y="126096"/>
                  <a:ext cx="766724" cy="608175"/>
                </a:xfrm>
                <a:prstGeom prst="rect">
                  <a:avLst/>
                </a:prstGeom>
                <a:noFill/>
                <a:ln w="9525">
                  <a:noFill/>
                  <a:miter lim="800000"/>
                  <a:headEnd/>
                  <a:tailEnd/>
                </a:ln>
              </p:spPr>
            </p:pic>
            <p:sp>
              <p:nvSpPr>
                <p:cNvPr id="13" name="Freeform 12"/>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ro-RO">
                    <a:solidFill>
                      <a:prstClr val="black"/>
                    </a:solidFill>
                  </a:endParaRPr>
                </a:p>
              </p:txBody>
            </p:sp>
          </p:grpSp>
          <p:pic>
            <p:nvPicPr>
              <p:cNvPr id="11" name="Picture 2" descr="E:\Documents\ELENA\DAT 2\COMUNICARE\SIGLE PENTRU WORD\Sgla IS 2014-2020.png"/>
              <p:cNvPicPr>
                <a:picLocks noChangeAspect="1" noChangeArrowheads="1"/>
              </p:cNvPicPr>
              <p:nvPr/>
            </p:nvPicPr>
            <p:blipFill>
              <a:blip r:embed="rId4"/>
              <a:srcRect/>
              <a:stretch>
                <a:fillRect/>
              </a:stretch>
            </p:blipFill>
            <p:spPr bwMode="auto">
              <a:xfrm>
                <a:off x="8244408" y="116337"/>
                <a:ext cx="616690" cy="627692"/>
              </a:xfrm>
              <a:prstGeom prst="rect">
                <a:avLst/>
              </a:prstGeom>
              <a:noFill/>
              <a:ln w="9525">
                <a:noFill/>
                <a:miter lim="800000"/>
                <a:headEnd/>
                <a:tailEnd/>
              </a:ln>
            </p:spPr>
          </p:pic>
        </p:grpSp>
        <p:pic>
          <p:nvPicPr>
            <p:cNvPr id="9" name="Picture 3" descr="E:\Documents\ELENA\DAT 2\COMUNICARE\SIGLE PENTRU WORD\sigla_guv_albastru.png"/>
            <p:cNvPicPr>
              <a:picLocks noChangeAspect="1" noChangeArrowheads="1"/>
            </p:cNvPicPr>
            <p:nvPr/>
          </p:nvPicPr>
          <p:blipFill>
            <a:blip r:embed="rId5"/>
            <a:srcRect/>
            <a:stretch>
              <a:fillRect/>
            </a:stretch>
          </p:blipFill>
          <p:spPr bwMode="auto">
            <a:xfrm>
              <a:off x="7465715" y="188639"/>
              <a:ext cx="617933" cy="617933"/>
            </a:xfrm>
            <a:prstGeom prst="rect">
              <a:avLst/>
            </a:prstGeom>
            <a:noFill/>
            <a:ln w="9525">
              <a:noFill/>
              <a:miter lim="800000"/>
              <a:headEnd/>
              <a:tailEnd/>
            </a:ln>
          </p:spPr>
        </p:pic>
      </p:grpSp>
      <p:sp>
        <p:nvSpPr>
          <p:cNvPr id="14" name="Rectangle 13"/>
          <p:cNvSpPr/>
          <p:nvPr/>
        </p:nvSpPr>
        <p:spPr>
          <a:xfrm>
            <a:off x="568427" y="1340823"/>
            <a:ext cx="8369199" cy="646331"/>
          </a:xfrm>
          <a:prstGeom prst="rect">
            <a:avLst/>
          </a:prstGeom>
        </p:spPr>
        <p:txBody>
          <a:bodyPr wrap="square">
            <a:spAutoFit/>
          </a:bodyPr>
          <a:lstStyle/>
          <a:p>
            <a:pPr algn="ctr"/>
            <a:endParaRPr lang="en-US" b="1" dirty="0" smtClean="0"/>
          </a:p>
          <a:p>
            <a:pPr algn="ctr"/>
            <a:endParaRPr lang="en-US" b="1" dirty="0" smtClean="0"/>
          </a:p>
        </p:txBody>
      </p:sp>
      <p:sp>
        <p:nvSpPr>
          <p:cNvPr id="2" name="Rectangle 1"/>
          <p:cNvSpPr/>
          <p:nvPr/>
        </p:nvSpPr>
        <p:spPr>
          <a:xfrm>
            <a:off x="568452" y="1987101"/>
            <a:ext cx="8252047" cy="338554"/>
          </a:xfrm>
          <a:prstGeom prst="rect">
            <a:avLst/>
          </a:prstGeom>
        </p:spPr>
        <p:txBody>
          <a:bodyPr wrap="square">
            <a:spAutoFit/>
          </a:bodyPr>
          <a:lstStyle/>
          <a:p>
            <a:pPr marL="285750" indent="-285750" algn="just">
              <a:buFont typeface="Wingdings" panose="05000000000000000000" pitchFamily="2" charset="2"/>
              <a:buChar char="v"/>
            </a:pPr>
            <a:endParaRPr lang="vi-VN" sz="1600" i="1" dirty="0"/>
          </a:p>
        </p:txBody>
      </p:sp>
      <p:sp>
        <p:nvSpPr>
          <p:cNvPr id="15" name="Title 1"/>
          <p:cNvSpPr txBox="1">
            <a:spLocks/>
          </p:cNvSpPr>
          <p:nvPr/>
        </p:nvSpPr>
        <p:spPr>
          <a:xfrm>
            <a:off x="568425" y="4725144"/>
            <a:ext cx="8136904" cy="503784"/>
          </a:xfrm>
          <a:prstGeom prst="rect">
            <a:avLst/>
          </a:prstGeom>
          <a:noFill/>
          <a:ln w="38100" cap="flat" cmpd="sng" algn="ctr">
            <a:noFill/>
            <a:prstDash val="solid"/>
          </a:ln>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fontAlgn="auto">
              <a:spcAft>
                <a:spcPts val="0"/>
              </a:spcAft>
            </a:pPr>
            <a:r>
              <a:rPr lang="ro-RO" sz="3200" b="1" dirty="0" smtClean="0">
                <a:solidFill>
                  <a:srgbClr val="FF0000"/>
                </a:solidFill>
              </a:rPr>
              <a:t>Funcția de audit</a:t>
            </a:r>
            <a:endParaRPr lang="ro-RO" sz="3200" b="1" dirty="0">
              <a:solidFill>
                <a:srgbClr val="FF0000"/>
              </a:solidFill>
            </a:endParaRPr>
          </a:p>
        </p:txBody>
      </p:sp>
      <p:sp>
        <p:nvSpPr>
          <p:cNvPr id="4" name="Rectangle 3"/>
          <p:cNvSpPr/>
          <p:nvPr/>
        </p:nvSpPr>
        <p:spPr>
          <a:xfrm>
            <a:off x="468648" y="5301262"/>
            <a:ext cx="8351824" cy="1323439"/>
          </a:xfrm>
          <a:prstGeom prst="rect">
            <a:avLst/>
          </a:prstGeom>
        </p:spPr>
        <p:txBody>
          <a:bodyPr wrap="square">
            <a:spAutoFit/>
          </a:bodyPr>
          <a:lstStyle/>
          <a:p>
            <a:pPr marL="342900" indent="-342900" algn="just">
              <a:buFont typeface="Wingdings" panose="05000000000000000000" pitchFamily="2" charset="2"/>
              <a:buChar char="§"/>
            </a:pPr>
            <a:r>
              <a:rPr lang="ro-RO" sz="2000" b="1" dirty="0"/>
              <a:t>Autoritatea de Audit de pe lângă Curtea de Conturi a României</a:t>
            </a:r>
            <a:r>
              <a:rPr lang="ro-RO" sz="2000" dirty="0"/>
              <a:t>, organism independent din punct de vedere operațional fața de Curtea de Conturi și față de celelalte autorități responsabile cu managementul și implementarea fondurilor externe </a:t>
            </a:r>
            <a:r>
              <a:rPr lang="ro-RO" sz="2000" dirty="0" smtClean="0"/>
              <a:t>nerambursabile, </a:t>
            </a:r>
            <a:r>
              <a:rPr lang="ro-RO" sz="2000" dirty="0"/>
              <a:t>va îndeplini funcția de </a:t>
            </a:r>
            <a:r>
              <a:rPr lang="ro-RO" sz="2000" dirty="0" smtClean="0"/>
              <a:t>audit</a:t>
            </a:r>
            <a:endParaRPr lang="ro-RO" sz="2000" dirty="0"/>
          </a:p>
        </p:txBody>
      </p:sp>
    </p:spTree>
    <p:extLst>
      <p:ext uri="{BB962C8B-B14F-4D97-AF65-F5344CB8AC3E}">
        <p14:creationId xmlns:p14="http://schemas.microsoft.com/office/powerpoint/2010/main" val="2991195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187630" y="884571"/>
            <a:ext cx="6574749" cy="461665"/>
          </a:xfrm>
          <a:prstGeom prst="rect">
            <a:avLst/>
          </a:prstGeom>
        </p:spPr>
        <p:txBody>
          <a:bodyPr wrap="none">
            <a:spAutoFit/>
          </a:bodyPr>
          <a:lstStyle/>
          <a:p>
            <a:r>
              <a:rPr lang="en-US" sz="2400" b="1" dirty="0" err="1" smtClean="0">
                <a:solidFill>
                  <a:srgbClr val="FF0000"/>
                </a:solidFill>
              </a:rPr>
              <a:t>Priorit</a:t>
            </a:r>
            <a:r>
              <a:rPr lang="ro-RO" sz="2400" b="1" dirty="0" err="1" smtClean="0">
                <a:solidFill>
                  <a:srgbClr val="FF0000"/>
                </a:solidFill>
              </a:rPr>
              <a:t>ăţi</a:t>
            </a:r>
            <a:r>
              <a:rPr lang="ro-RO" sz="2400" b="1" dirty="0" smtClean="0">
                <a:solidFill>
                  <a:srgbClr val="FF0000"/>
                </a:solidFill>
              </a:rPr>
              <a:t> </a:t>
            </a:r>
            <a:r>
              <a:rPr lang="ro-RO" sz="2400" b="1" dirty="0">
                <a:solidFill>
                  <a:srgbClr val="FF0000"/>
                </a:solidFill>
              </a:rPr>
              <a:t>de </a:t>
            </a:r>
            <a:r>
              <a:rPr lang="ro-RO" sz="2400" b="1" dirty="0" smtClean="0">
                <a:solidFill>
                  <a:srgbClr val="FF0000"/>
                </a:solidFill>
              </a:rPr>
              <a:t>investiții/Axe Prioritare </a:t>
            </a:r>
            <a:r>
              <a:rPr lang="ro-RO" sz="2400" b="1" dirty="0">
                <a:solidFill>
                  <a:prstClr val="black"/>
                </a:solidFill>
                <a:effectLst>
                  <a:outerShdw blurRad="38100" dist="38100" dir="2700000" algn="tl">
                    <a:srgbClr val="000000">
                      <a:alpha val="43137"/>
                    </a:srgbClr>
                  </a:outerShdw>
                </a:effectLst>
              </a:rPr>
              <a:t>PO Transport</a:t>
            </a:r>
            <a:r>
              <a:rPr lang="ro-RO" sz="2400" b="1" dirty="0">
                <a:solidFill>
                  <a:prstClr val="black"/>
                </a:solidFill>
              </a:rPr>
              <a:t>:</a:t>
            </a:r>
            <a:endParaRPr lang="ro-RO" sz="2400" dirty="0">
              <a:solidFill>
                <a:prstClr val="black"/>
              </a:solidFill>
            </a:endParaRPr>
          </a:p>
        </p:txBody>
      </p:sp>
      <p:graphicFrame>
        <p:nvGraphicFramePr>
          <p:cNvPr id="3" name="Diagram 2"/>
          <p:cNvGraphicFramePr/>
          <p:nvPr>
            <p:extLst>
              <p:ext uri="{D42A27DB-BD31-4B8C-83A1-F6EECF244321}">
                <p14:modId xmlns:p14="http://schemas.microsoft.com/office/powerpoint/2010/main" val="240835684"/>
              </p:ext>
            </p:extLst>
          </p:nvPr>
        </p:nvGraphicFramePr>
        <p:xfrm>
          <a:off x="614178" y="1641185"/>
          <a:ext cx="8178421" cy="48551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8" name="Group 22"/>
          <p:cNvGrpSpPr>
            <a:grpSpLocks/>
          </p:cNvGrpSpPr>
          <p:nvPr/>
        </p:nvGrpSpPr>
        <p:grpSpPr bwMode="auto">
          <a:xfrm>
            <a:off x="7477897" y="230779"/>
            <a:ext cx="1270514" cy="503783"/>
            <a:chOff x="6130168" y="188639"/>
            <a:chExt cx="2807578" cy="900000"/>
          </a:xfrm>
        </p:grpSpPr>
        <p:grpSp>
          <p:nvGrpSpPr>
            <p:cNvPr id="10" name="Group 23"/>
            <p:cNvGrpSpPr>
              <a:grpSpLocks/>
            </p:cNvGrpSpPr>
            <p:nvPr/>
          </p:nvGrpSpPr>
          <p:grpSpPr bwMode="auto">
            <a:xfrm>
              <a:off x="6130168" y="188639"/>
              <a:ext cx="2807578" cy="900000"/>
              <a:chOff x="6130168" y="116105"/>
              <a:chExt cx="2807578" cy="900000"/>
            </a:xfrm>
          </p:grpSpPr>
          <p:grpSp>
            <p:nvGrpSpPr>
              <p:cNvPr id="12" name="Group 25"/>
              <p:cNvGrpSpPr>
                <a:grpSpLocks/>
              </p:cNvGrpSpPr>
              <p:nvPr/>
            </p:nvGrpSpPr>
            <p:grpSpPr bwMode="auto">
              <a:xfrm>
                <a:off x="6130168" y="116105"/>
                <a:ext cx="2807578" cy="900000"/>
                <a:chOff x="6130168" y="116105"/>
                <a:chExt cx="2807578" cy="900000"/>
              </a:xfrm>
            </p:grpSpPr>
            <p:pic>
              <p:nvPicPr>
                <p:cNvPr id="14" name="Picture 27"/>
                <p:cNvPicPr>
                  <a:picLocks noChangeAspect="1"/>
                </p:cNvPicPr>
                <p:nvPr/>
              </p:nvPicPr>
              <p:blipFill>
                <a:blip r:embed="rId7"/>
                <a:srcRect/>
                <a:stretch>
                  <a:fillRect/>
                </a:stretch>
              </p:blipFill>
              <p:spPr bwMode="auto">
                <a:xfrm>
                  <a:off x="6476473" y="126096"/>
                  <a:ext cx="766724" cy="608175"/>
                </a:xfrm>
                <a:prstGeom prst="rect">
                  <a:avLst/>
                </a:prstGeom>
                <a:noFill/>
                <a:ln w="9525">
                  <a:noFill/>
                  <a:miter lim="800000"/>
                  <a:headEnd/>
                  <a:tailEnd/>
                </a:ln>
              </p:spPr>
            </p:pic>
            <p:sp>
              <p:nvSpPr>
                <p:cNvPr id="15" name="Freeform 14"/>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a:defRPr/>
                  </a:pPr>
                  <a:endParaRPr lang="ro-RO">
                    <a:solidFill>
                      <a:prstClr val="black"/>
                    </a:solidFill>
                  </a:endParaRPr>
                </a:p>
              </p:txBody>
            </p:sp>
          </p:grpSp>
          <p:pic>
            <p:nvPicPr>
              <p:cNvPr id="13" name="Picture 2" descr="E:\Documents\ELENA\DAT 2\COMUNICARE\SIGLE PENTRU WORD\Sgla IS 2014-2020.png"/>
              <p:cNvPicPr>
                <a:picLocks noChangeAspect="1" noChangeArrowheads="1"/>
              </p:cNvPicPr>
              <p:nvPr/>
            </p:nvPicPr>
            <p:blipFill>
              <a:blip r:embed="rId8"/>
              <a:srcRect/>
              <a:stretch>
                <a:fillRect/>
              </a:stretch>
            </p:blipFill>
            <p:spPr bwMode="auto">
              <a:xfrm>
                <a:off x="8244408" y="116337"/>
                <a:ext cx="616690" cy="627692"/>
              </a:xfrm>
              <a:prstGeom prst="rect">
                <a:avLst/>
              </a:prstGeom>
              <a:noFill/>
              <a:ln w="9525">
                <a:noFill/>
                <a:miter lim="800000"/>
                <a:headEnd/>
                <a:tailEnd/>
              </a:ln>
            </p:spPr>
          </p:pic>
        </p:grpSp>
        <p:pic>
          <p:nvPicPr>
            <p:cNvPr id="11" name="Picture 3" descr="E:\Documents\ELENA\DAT 2\COMUNICARE\SIGLE PENTRU WORD\sigla_guv_albastru.png"/>
            <p:cNvPicPr>
              <a:picLocks noChangeAspect="1" noChangeArrowheads="1"/>
            </p:cNvPicPr>
            <p:nvPr/>
          </p:nvPicPr>
          <p:blipFill>
            <a:blip r:embed="rId9"/>
            <a:srcRect/>
            <a:stretch>
              <a:fillRect/>
            </a:stretch>
          </p:blipFill>
          <p:spPr bwMode="auto">
            <a:xfrm>
              <a:off x="7465715" y="188639"/>
              <a:ext cx="617933" cy="617933"/>
            </a:xfrm>
            <a:prstGeom prst="rect">
              <a:avLst/>
            </a:prstGeom>
            <a:noFill/>
            <a:ln w="9525">
              <a:noFill/>
              <a:miter lim="800000"/>
              <a:headEnd/>
              <a:tailEnd/>
            </a:ln>
          </p:spPr>
        </p:pic>
      </p:grpSp>
    </p:spTree>
    <p:extLst>
      <p:ext uri="{BB962C8B-B14F-4D97-AF65-F5344CB8AC3E}">
        <p14:creationId xmlns:p14="http://schemas.microsoft.com/office/powerpoint/2010/main" val="24869162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3248243114"/>
              </p:ext>
            </p:extLst>
          </p:nvPr>
        </p:nvGraphicFramePr>
        <p:xfrm>
          <a:off x="587731" y="1844824"/>
          <a:ext cx="8287445" cy="3600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840057" y="1124744"/>
            <a:ext cx="8035119" cy="461665"/>
          </a:xfrm>
          <a:prstGeom prst="rect">
            <a:avLst/>
          </a:prstGeom>
        </p:spPr>
        <p:txBody>
          <a:bodyPr wrap="square">
            <a:spAutoFit/>
          </a:bodyPr>
          <a:lstStyle/>
          <a:p>
            <a:r>
              <a:rPr lang="en-US" sz="2400" b="1" dirty="0" err="1">
                <a:solidFill>
                  <a:srgbClr val="FF0000"/>
                </a:solidFill>
              </a:rPr>
              <a:t>Priorit</a:t>
            </a:r>
            <a:r>
              <a:rPr lang="ro-RO" sz="2400" b="1" dirty="0" err="1">
                <a:solidFill>
                  <a:srgbClr val="FF0000"/>
                </a:solidFill>
              </a:rPr>
              <a:t>ăţi</a:t>
            </a:r>
            <a:r>
              <a:rPr lang="ro-RO" sz="2400" b="1" dirty="0">
                <a:solidFill>
                  <a:srgbClr val="FF0000"/>
                </a:solidFill>
              </a:rPr>
              <a:t> de </a:t>
            </a:r>
            <a:r>
              <a:rPr lang="ro-RO" sz="2400" b="1" dirty="0" smtClean="0">
                <a:solidFill>
                  <a:srgbClr val="FF0000"/>
                </a:solidFill>
              </a:rPr>
              <a:t>investiții/Axe </a:t>
            </a:r>
            <a:r>
              <a:rPr lang="ro-RO" sz="2400" b="1" dirty="0">
                <a:solidFill>
                  <a:srgbClr val="FF0000"/>
                </a:solidFill>
              </a:rPr>
              <a:t>Prioritare </a:t>
            </a:r>
            <a:r>
              <a:rPr lang="ro-RO" sz="2400" b="1" dirty="0" smtClean="0">
                <a:solidFill>
                  <a:prstClr val="black"/>
                </a:solidFill>
                <a:effectLst>
                  <a:outerShdw blurRad="38100" dist="38100" dir="2700000" algn="tl">
                    <a:srgbClr val="000000">
                      <a:alpha val="43137"/>
                    </a:srgbClr>
                  </a:outerShdw>
                </a:effectLst>
              </a:rPr>
              <a:t>PO Dezvoltare Durabilă</a:t>
            </a:r>
            <a:r>
              <a:rPr lang="ro-RO" sz="2400" b="1" dirty="0" smtClean="0">
                <a:solidFill>
                  <a:srgbClr val="042A80"/>
                </a:solidFill>
              </a:rPr>
              <a:t>:</a:t>
            </a:r>
            <a:endParaRPr lang="ro-RO" sz="2400" b="1" dirty="0">
              <a:solidFill>
                <a:srgbClr val="042A80"/>
              </a:solidFill>
            </a:endParaRPr>
          </a:p>
        </p:txBody>
      </p:sp>
      <p:grpSp>
        <p:nvGrpSpPr>
          <p:cNvPr id="5" name="Group 22"/>
          <p:cNvGrpSpPr>
            <a:grpSpLocks/>
          </p:cNvGrpSpPr>
          <p:nvPr/>
        </p:nvGrpSpPr>
        <p:grpSpPr bwMode="auto">
          <a:xfrm>
            <a:off x="7639347" y="440858"/>
            <a:ext cx="1270514" cy="503783"/>
            <a:chOff x="6130168" y="188639"/>
            <a:chExt cx="2807578" cy="900000"/>
          </a:xfrm>
        </p:grpSpPr>
        <p:grpSp>
          <p:nvGrpSpPr>
            <p:cNvPr id="6" name="Group 23"/>
            <p:cNvGrpSpPr>
              <a:grpSpLocks/>
            </p:cNvGrpSpPr>
            <p:nvPr/>
          </p:nvGrpSpPr>
          <p:grpSpPr bwMode="auto">
            <a:xfrm>
              <a:off x="6130168" y="188639"/>
              <a:ext cx="2807578" cy="900000"/>
              <a:chOff x="6130168" y="116105"/>
              <a:chExt cx="2807578" cy="900000"/>
            </a:xfrm>
          </p:grpSpPr>
          <p:grpSp>
            <p:nvGrpSpPr>
              <p:cNvPr id="9" name="Group 25"/>
              <p:cNvGrpSpPr>
                <a:grpSpLocks/>
              </p:cNvGrpSpPr>
              <p:nvPr/>
            </p:nvGrpSpPr>
            <p:grpSpPr bwMode="auto">
              <a:xfrm>
                <a:off x="6130168" y="116105"/>
                <a:ext cx="2807578" cy="900000"/>
                <a:chOff x="6130168" y="116105"/>
                <a:chExt cx="2807578" cy="900000"/>
              </a:xfrm>
            </p:grpSpPr>
            <p:pic>
              <p:nvPicPr>
                <p:cNvPr id="11" name="Picture 27"/>
                <p:cNvPicPr>
                  <a:picLocks noChangeAspect="1"/>
                </p:cNvPicPr>
                <p:nvPr/>
              </p:nvPicPr>
              <p:blipFill>
                <a:blip r:embed="rId7"/>
                <a:srcRect/>
                <a:stretch>
                  <a:fillRect/>
                </a:stretch>
              </p:blipFill>
              <p:spPr bwMode="auto">
                <a:xfrm>
                  <a:off x="6476473" y="126096"/>
                  <a:ext cx="766724" cy="608175"/>
                </a:xfrm>
                <a:prstGeom prst="rect">
                  <a:avLst/>
                </a:prstGeom>
                <a:noFill/>
                <a:ln w="9525">
                  <a:noFill/>
                  <a:miter lim="800000"/>
                  <a:headEnd/>
                  <a:tailEnd/>
                </a:ln>
              </p:spPr>
            </p:pic>
            <p:sp>
              <p:nvSpPr>
                <p:cNvPr id="12" name="Freeform 11"/>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a:defRPr/>
                  </a:pPr>
                  <a:endParaRPr lang="ro-RO">
                    <a:solidFill>
                      <a:prstClr val="black"/>
                    </a:solidFill>
                  </a:endParaRPr>
                </a:p>
              </p:txBody>
            </p:sp>
          </p:grpSp>
          <p:pic>
            <p:nvPicPr>
              <p:cNvPr id="10" name="Picture 2" descr="E:\Documents\ELENA\DAT 2\COMUNICARE\SIGLE PENTRU WORD\Sgla IS 2014-2020.png"/>
              <p:cNvPicPr>
                <a:picLocks noChangeAspect="1" noChangeArrowheads="1"/>
              </p:cNvPicPr>
              <p:nvPr/>
            </p:nvPicPr>
            <p:blipFill>
              <a:blip r:embed="rId8"/>
              <a:srcRect/>
              <a:stretch>
                <a:fillRect/>
              </a:stretch>
            </p:blipFill>
            <p:spPr bwMode="auto">
              <a:xfrm>
                <a:off x="8244408" y="116337"/>
                <a:ext cx="616690" cy="627692"/>
              </a:xfrm>
              <a:prstGeom prst="rect">
                <a:avLst/>
              </a:prstGeom>
              <a:noFill/>
              <a:ln w="9525">
                <a:noFill/>
                <a:miter lim="800000"/>
                <a:headEnd/>
                <a:tailEnd/>
              </a:ln>
            </p:spPr>
          </p:pic>
        </p:grpSp>
        <p:pic>
          <p:nvPicPr>
            <p:cNvPr id="8" name="Picture 3" descr="E:\Documents\ELENA\DAT 2\COMUNICARE\SIGLE PENTRU WORD\sigla_guv_albastru.png"/>
            <p:cNvPicPr>
              <a:picLocks noChangeAspect="1" noChangeArrowheads="1"/>
            </p:cNvPicPr>
            <p:nvPr/>
          </p:nvPicPr>
          <p:blipFill>
            <a:blip r:embed="rId9"/>
            <a:srcRect/>
            <a:stretch>
              <a:fillRect/>
            </a:stretch>
          </p:blipFill>
          <p:spPr bwMode="auto">
            <a:xfrm>
              <a:off x="7465715" y="188639"/>
              <a:ext cx="617933" cy="617933"/>
            </a:xfrm>
            <a:prstGeom prst="rect">
              <a:avLst/>
            </a:prstGeom>
            <a:noFill/>
            <a:ln w="9525">
              <a:noFill/>
              <a:miter lim="800000"/>
              <a:headEnd/>
              <a:tailEnd/>
            </a:ln>
          </p:spPr>
        </p:pic>
      </p:grpSp>
    </p:spTree>
    <p:extLst>
      <p:ext uri="{BB962C8B-B14F-4D97-AF65-F5344CB8AC3E}">
        <p14:creationId xmlns:p14="http://schemas.microsoft.com/office/powerpoint/2010/main" val="10892223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4_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5_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6_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12880</TotalTime>
  <Words>1196</Words>
  <Application>Microsoft Office PowerPoint</Application>
  <PresentationFormat>On-screen Show (4:3)</PresentationFormat>
  <Paragraphs>141</Paragraphs>
  <Slides>14</Slides>
  <Notes>7</Notes>
  <HiddenSlides>0</HiddenSlides>
  <MMClips>0</MMClips>
  <ScaleCrop>false</ScaleCrop>
  <HeadingPairs>
    <vt:vector size="4" baseType="variant">
      <vt:variant>
        <vt:lpstr>Theme</vt:lpstr>
      </vt:variant>
      <vt:variant>
        <vt:i4>8</vt:i4>
      </vt:variant>
      <vt:variant>
        <vt:lpstr>Slide Titles</vt:lpstr>
      </vt:variant>
      <vt:variant>
        <vt:i4>14</vt:i4>
      </vt:variant>
    </vt:vector>
  </HeadingPairs>
  <TitlesOfParts>
    <vt:vector size="22" baseType="lpstr">
      <vt:lpstr>Office Theme</vt:lpstr>
      <vt:lpstr>Temă Office</vt:lpstr>
      <vt:lpstr>1_Temă Office</vt:lpstr>
      <vt:lpstr>2_Temă Office</vt:lpstr>
      <vt:lpstr>3_Temă Office</vt:lpstr>
      <vt:lpstr>4_Temă Office</vt:lpstr>
      <vt:lpstr>5_Temă Office</vt:lpstr>
      <vt:lpstr>6_Temă Office</vt:lpstr>
      <vt:lpstr>Arhitectura Programe Operaționale  Politica de Coeziune 2021-2027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Programul Operațional Infrastructură Mare 2014-2020</dc:title>
  <dc:creator>Delia Ionica</dc:creator>
  <cp:lastModifiedBy>Ioana Maria Ciocoiu</cp:lastModifiedBy>
  <cp:revision>724</cp:revision>
  <cp:lastPrinted>2019-11-20T12:56:10Z</cp:lastPrinted>
  <dcterms:created xsi:type="dcterms:W3CDTF">2015-09-27T17:12:21Z</dcterms:created>
  <dcterms:modified xsi:type="dcterms:W3CDTF">2020-04-13T13:52:34Z</dcterms:modified>
</cp:coreProperties>
</file>